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5" r:id="rId5"/>
    <p:sldId id="271" r:id="rId6"/>
    <p:sldId id="272" r:id="rId7"/>
    <p:sldId id="267" r:id="rId8"/>
    <p:sldId id="273" r:id="rId9"/>
    <p:sldId id="274" r:id="rId10"/>
    <p:sldId id="275" r:id="rId11"/>
    <p:sldId id="276" r:id="rId12"/>
    <p:sldId id="277" r:id="rId13"/>
    <p:sldId id="278" r:id="rId14"/>
    <p:sldId id="258" r:id="rId15"/>
    <p:sldId id="260" r:id="rId16"/>
    <p:sldId id="268" r:id="rId17"/>
    <p:sldId id="270" r:id="rId18"/>
    <p:sldId id="269" r:id="rId19"/>
    <p:sldId id="26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A98914E7-1FB5-473D-BC69-6F075711399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076E03D-E8F0-4B20-AEB2-14FC1B97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34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14E7-1FB5-473D-BC69-6F075711399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E03D-E8F0-4B20-AEB2-14FC1B97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4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A98914E7-1FB5-473D-BC69-6F075711399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076E03D-E8F0-4B20-AEB2-14FC1B97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7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14E7-1FB5-473D-BC69-6F075711399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E03D-E8F0-4B20-AEB2-14FC1B97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11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A98914E7-1FB5-473D-BC69-6F075711399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076E03D-E8F0-4B20-AEB2-14FC1B97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9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A98914E7-1FB5-473D-BC69-6F075711399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076E03D-E8F0-4B20-AEB2-14FC1B97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94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A98914E7-1FB5-473D-BC69-6F075711399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076E03D-E8F0-4B20-AEB2-14FC1B97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98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14E7-1FB5-473D-BC69-6F075711399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E03D-E8F0-4B20-AEB2-14FC1B97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68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A98914E7-1FB5-473D-BC69-6F075711399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076E03D-E8F0-4B20-AEB2-14FC1B97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13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14E7-1FB5-473D-BC69-6F075711399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E03D-E8F0-4B20-AEB2-14FC1B97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25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A98914E7-1FB5-473D-BC69-6F075711399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C076E03D-E8F0-4B20-AEB2-14FC1B97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14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914E7-1FB5-473D-BC69-6F075711399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6E03D-E8F0-4B20-AEB2-14FC1B97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4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E4D1-994C-4DE6-9693-77159ACA40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Contributing Property Corbin Park Historic District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51F4-01F1-4C9D-BBB5-B35BBEE248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2921 N West Oval Street</a:t>
            </a:r>
          </a:p>
          <a:p>
            <a:r>
              <a:rPr lang="en-US" sz="2400" dirty="0"/>
              <a:t>Residential Special Valuation</a:t>
            </a:r>
          </a:p>
        </p:txBody>
      </p:sp>
    </p:spTree>
    <p:extLst>
      <p:ext uri="{BB962C8B-B14F-4D97-AF65-F5344CB8AC3E}">
        <p14:creationId xmlns:p14="http://schemas.microsoft.com/office/powerpoint/2010/main" val="3845750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40">
            <a:extLst>
              <a:ext uri="{FF2B5EF4-FFF2-40B4-BE49-F238E27FC236}">
                <a16:creationId xmlns:a16="http://schemas.microsoft.com/office/drawing/2014/main" id="{84DB7353-7D7A-431B-A5B6-A3845E6F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9E8D15D6-6183-4BE1-A315-C7EC9C1A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82A253FA-4E60-4B4D-94B0-93ECFCF30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E1B39AD1-11BD-457B-822C-A873607F4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CC286005-78D5-4BE4-AA8B-75CDC07E7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09E4A22D-7E83-4F24-97FE-931A93CAC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4351E96B-8DD4-4D5E-A9F0-C47F5F33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BFF78610-2475-4756-9EC8-5DA7D8902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C7ACAE44-681D-4CBC-B2AB-E5131DF5A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CA22E4A0-73AA-4722-9C16-F3AF9A33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BB36E626-EBEB-41C0-B224-8DB049DB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D603DEC5-BED4-4DB6-A253-F61CC3674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86AE9DE6-CA9A-479B-A0FB-0E1BAC7A6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16CB8DC8-E75F-4574-A290-AAB7031BE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1CA657E1-3A52-4C23-AA47-EBB2D5C41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ED4F701B-2A93-464F-A673-54EED5C4C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9977C34F-F6C9-4749-B201-7B928802D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3A913E6B-DBE9-4291-A34C-36069ECB8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7D415C04-AB5C-4B76-9E49-EEBAEE64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id="{151FDC11-E872-4EAE-A597-822F9FE17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grpSp>
        <p:nvGrpSpPr>
          <p:cNvPr id="95" name="Group 61">
            <a:extLst>
              <a:ext uri="{FF2B5EF4-FFF2-40B4-BE49-F238E27FC236}">
                <a16:creationId xmlns:a16="http://schemas.microsoft.com/office/drawing/2014/main" id="{1B24766B-81CA-44C7-BF11-77A12BA4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A2F9962-DEB8-461C-8B4C-C0ED0D8A7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C0672E08-EB09-4B8E-8522-24BBC2CFF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447AB64-F3EC-4A1F-BFD4-F0F9DB3DA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sp useBgFill="1">
        <p:nvSpPr>
          <p:cNvPr id="96" name="Rectangle 66">
            <a:extLst>
              <a:ext uri="{FF2B5EF4-FFF2-40B4-BE49-F238E27FC236}">
                <a16:creationId xmlns:a16="http://schemas.microsoft.com/office/drawing/2014/main" id="{3F68D903-F26B-46F9-911C-92FEC6A69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97" name="Group 68">
            <a:extLst>
              <a:ext uri="{FF2B5EF4-FFF2-40B4-BE49-F238E27FC236}">
                <a16:creationId xmlns:a16="http://schemas.microsoft.com/office/drawing/2014/main" id="{88E6E148-E023-4954-86E3-30141DFB5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  <a:noFill/>
        </p:grpSpPr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0D3F982F-CC17-4661-8EAF-7BC5E6735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90D37B37-763F-44D7-AEBC-44893638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id="{37E4608D-34B6-48E2-8243-67D04B36F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8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F40C4AC8-50E7-49B1-8864-2CE866701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id="{8B74515D-097E-4D6D-9614-3EE42477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B01B715E-8AF8-4069-AFF6-C4731F0C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4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E1E01D11-2228-4016-AD29-65D1C6DB2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3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1459FE25-5A43-4BCE-B99B-4F40DE8A4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3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3B23074C-316F-47BD-8C6B-EC2FF4952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79" name="Freeform 14">
              <a:extLst>
                <a:ext uri="{FF2B5EF4-FFF2-40B4-BE49-F238E27FC236}">
                  <a16:creationId xmlns:a16="http://schemas.microsoft.com/office/drawing/2014/main" id="{A8080108-D92A-4D64-AFA7-DCCBAF669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0" name="Freeform 15">
              <a:extLst>
                <a:ext uri="{FF2B5EF4-FFF2-40B4-BE49-F238E27FC236}">
                  <a16:creationId xmlns:a16="http://schemas.microsoft.com/office/drawing/2014/main" id="{4CDA9133-E392-4602-8F72-342B0F2B1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2000"/>
                </a:schemeClr>
              </a:solidFill>
              <a:prstDash val="dashDot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41574FAC-64B1-48BF-9962-5F1D6F293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2000"/>
                </a:schemeClr>
              </a:solidFill>
              <a:prstDash val="dashDot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3C0763C8-12E2-42A2-96FE-5731CDF293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FA456C9D-7219-467B-B2AD-D5789A7D2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4" name="Freeform 19">
              <a:extLst>
                <a:ext uri="{FF2B5EF4-FFF2-40B4-BE49-F238E27FC236}">
                  <a16:creationId xmlns:a16="http://schemas.microsoft.com/office/drawing/2014/main" id="{77284864-DE74-4A45-AD93-F63035040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1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5" name="Freeform 20">
              <a:extLst>
                <a:ext uri="{FF2B5EF4-FFF2-40B4-BE49-F238E27FC236}">
                  <a16:creationId xmlns:a16="http://schemas.microsoft.com/office/drawing/2014/main" id="{2ECA1844-43F9-45F6-B52D-4854DBC48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1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6" name="Freeform 21">
              <a:extLst>
                <a:ext uri="{FF2B5EF4-FFF2-40B4-BE49-F238E27FC236}">
                  <a16:creationId xmlns:a16="http://schemas.microsoft.com/office/drawing/2014/main" id="{F9ECEA64-1836-4323-A0A3-D4F829112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7" name="Freeform 22">
              <a:extLst>
                <a:ext uri="{FF2B5EF4-FFF2-40B4-BE49-F238E27FC236}">
                  <a16:creationId xmlns:a16="http://schemas.microsoft.com/office/drawing/2014/main" id="{950F914B-7F44-4D5A-97BB-4BE453F4A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8" name="Freeform 23">
              <a:extLst>
                <a:ext uri="{FF2B5EF4-FFF2-40B4-BE49-F238E27FC236}">
                  <a16:creationId xmlns:a16="http://schemas.microsoft.com/office/drawing/2014/main" id="{A3EFB651-6736-424B-995D-48C4B0E55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grpSp>
        <p:nvGrpSpPr>
          <p:cNvPr id="98" name="Group 89">
            <a:extLst>
              <a:ext uri="{FF2B5EF4-FFF2-40B4-BE49-F238E27FC236}">
                <a16:creationId xmlns:a16="http://schemas.microsoft.com/office/drawing/2014/main" id="{1FB4E014-64CE-4D11-A129-94A1893FA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FBDC1C1-8061-451F-8181-9F0402645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92" name="Isosceles Triangle 91">
              <a:extLst>
                <a:ext uri="{FF2B5EF4-FFF2-40B4-BE49-F238E27FC236}">
                  <a16:creationId xmlns:a16="http://schemas.microsoft.com/office/drawing/2014/main" id="{C35F105D-10BD-4664-8966-82DC76172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C9E557E-56E2-4C47-BB57-B5D2A4FB3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D3BDAE-140B-4CD0-8490-CF802A6AF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36" y="2075504"/>
            <a:ext cx="8679915" cy="1748729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dirty="0"/>
              <a:t>During Photos</a:t>
            </a:r>
          </a:p>
        </p:txBody>
      </p:sp>
    </p:spTree>
    <p:extLst>
      <p:ext uri="{BB962C8B-B14F-4D97-AF65-F5344CB8AC3E}">
        <p14:creationId xmlns:p14="http://schemas.microsoft.com/office/powerpoint/2010/main" val="2444422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CC4B7D-37F8-30B0-E210-9A57D4C29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808" y="3292123"/>
            <a:ext cx="4604451" cy="3477831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3A18F5-7E23-2EEA-C13A-3D9E32DE7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530" y="88046"/>
            <a:ext cx="5010553" cy="6681908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DDB67A-D873-0CAE-04F3-D9A98FF45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28" y="88046"/>
            <a:ext cx="2884868" cy="3106366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27566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E1DF6-54B9-7CBA-0E28-2E6D6BE44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37193"/>
            <a:ext cx="4602721" cy="3462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8FA2BC-D01F-9A17-73B8-93F21C82B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453" y="182233"/>
            <a:ext cx="3612658" cy="482283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94F7EB-9DBB-20E7-E2EA-FC2C40D7A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865" y="3114675"/>
            <a:ext cx="4792818" cy="362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54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FD5705-FBFF-703E-FB07-E9270BC34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76" y="726610"/>
            <a:ext cx="3685285" cy="49485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3A95EF-B656-13E1-B4C1-F102172BA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394" y="72556"/>
            <a:ext cx="4018208" cy="3035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8AC77A-B4BB-8473-F68A-512C4680D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954" y="726610"/>
            <a:ext cx="3685284" cy="49485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5E28F1-BF15-CEBD-BB82-B115D4939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216" y="3200892"/>
            <a:ext cx="2726565" cy="36612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4493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40">
            <a:extLst>
              <a:ext uri="{FF2B5EF4-FFF2-40B4-BE49-F238E27FC236}">
                <a16:creationId xmlns:a16="http://schemas.microsoft.com/office/drawing/2014/main" id="{84DB7353-7D7A-431B-A5B6-A3845E6F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9E8D15D6-6183-4BE1-A315-C7EC9C1A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82A253FA-4E60-4B4D-94B0-93ECFCF30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E1B39AD1-11BD-457B-822C-A873607F4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CC286005-78D5-4BE4-AA8B-75CDC07E7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09E4A22D-7E83-4F24-97FE-931A93CAC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4351E96B-8DD4-4D5E-A9F0-C47F5F33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BFF78610-2475-4756-9EC8-5DA7D8902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C7ACAE44-681D-4CBC-B2AB-E5131DF5A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CA22E4A0-73AA-4722-9C16-F3AF9A33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BB36E626-EBEB-41C0-B224-8DB049DB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D603DEC5-BED4-4DB6-A253-F61CC3674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86AE9DE6-CA9A-479B-A0FB-0E1BAC7A6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16CB8DC8-E75F-4574-A290-AAB7031BE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1CA657E1-3A52-4C23-AA47-EBB2D5C41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ED4F701B-2A93-464F-A673-54EED5C4C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9977C34F-F6C9-4749-B201-7B928802D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3A913E6B-DBE9-4291-A34C-36069ECB8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7D415C04-AB5C-4B76-9E49-EEBAEE64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id="{151FDC11-E872-4EAE-A597-822F9FE17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" name="Group 61">
            <a:extLst>
              <a:ext uri="{FF2B5EF4-FFF2-40B4-BE49-F238E27FC236}">
                <a16:creationId xmlns:a16="http://schemas.microsoft.com/office/drawing/2014/main" id="{1B24766B-81CA-44C7-BF11-77A12BA4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A2F9962-DEB8-461C-8B4C-C0ED0D8A7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C0672E08-EB09-4B8E-8522-24BBC2CFF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447AB64-F3EC-4A1F-BFD4-F0F9DB3DA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96" name="Rectangle 66">
            <a:extLst>
              <a:ext uri="{FF2B5EF4-FFF2-40B4-BE49-F238E27FC236}">
                <a16:creationId xmlns:a16="http://schemas.microsoft.com/office/drawing/2014/main" id="{3F68D903-F26B-46F9-911C-92FEC6A69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68">
            <a:extLst>
              <a:ext uri="{FF2B5EF4-FFF2-40B4-BE49-F238E27FC236}">
                <a16:creationId xmlns:a16="http://schemas.microsoft.com/office/drawing/2014/main" id="{88E6E148-E023-4954-86E3-30141DFB5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  <a:noFill/>
        </p:grpSpPr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0D3F982F-CC17-4661-8EAF-7BC5E6735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90D37B37-763F-44D7-AEBC-44893638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id="{37E4608D-34B6-48E2-8243-67D04B36F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8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F40C4AC8-50E7-49B1-8864-2CE866701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id="{8B74515D-097E-4D6D-9614-3EE42477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B01B715E-8AF8-4069-AFF6-C4731F0C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4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E1E01D11-2228-4016-AD29-65D1C6DB2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3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1459FE25-5A43-4BCE-B99B-4F40DE8A4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3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3B23074C-316F-47BD-8C6B-EC2FF4952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4">
              <a:extLst>
                <a:ext uri="{FF2B5EF4-FFF2-40B4-BE49-F238E27FC236}">
                  <a16:creationId xmlns:a16="http://schemas.microsoft.com/office/drawing/2014/main" id="{A8080108-D92A-4D64-AFA7-DCCBAF669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5">
              <a:extLst>
                <a:ext uri="{FF2B5EF4-FFF2-40B4-BE49-F238E27FC236}">
                  <a16:creationId xmlns:a16="http://schemas.microsoft.com/office/drawing/2014/main" id="{4CDA9133-E392-4602-8F72-342B0F2B1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2000"/>
                </a:schemeClr>
              </a:solidFill>
              <a:prstDash val="dashDot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41574FAC-64B1-48BF-9962-5F1D6F293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2000"/>
                </a:schemeClr>
              </a:solidFill>
              <a:prstDash val="dashDot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3C0763C8-12E2-42A2-96FE-5731CDF293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FA456C9D-7219-467B-B2AD-D5789A7D2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9">
              <a:extLst>
                <a:ext uri="{FF2B5EF4-FFF2-40B4-BE49-F238E27FC236}">
                  <a16:creationId xmlns:a16="http://schemas.microsoft.com/office/drawing/2014/main" id="{77284864-DE74-4A45-AD93-F63035040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1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20">
              <a:extLst>
                <a:ext uri="{FF2B5EF4-FFF2-40B4-BE49-F238E27FC236}">
                  <a16:creationId xmlns:a16="http://schemas.microsoft.com/office/drawing/2014/main" id="{2ECA1844-43F9-45F6-B52D-4854DBC48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1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21">
              <a:extLst>
                <a:ext uri="{FF2B5EF4-FFF2-40B4-BE49-F238E27FC236}">
                  <a16:creationId xmlns:a16="http://schemas.microsoft.com/office/drawing/2014/main" id="{F9ECEA64-1836-4323-A0A3-D4F829112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22">
              <a:extLst>
                <a:ext uri="{FF2B5EF4-FFF2-40B4-BE49-F238E27FC236}">
                  <a16:creationId xmlns:a16="http://schemas.microsoft.com/office/drawing/2014/main" id="{950F914B-7F44-4D5A-97BB-4BE453F4A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23">
              <a:extLst>
                <a:ext uri="{FF2B5EF4-FFF2-40B4-BE49-F238E27FC236}">
                  <a16:creationId xmlns:a16="http://schemas.microsoft.com/office/drawing/2014/main" id="{A3EFB651-6736-424B-995D-48C4B0E55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8" name="Group 89">
            <a:extLst>
              <a:ext uri="{FF2B5EF4-FFF2-40B4-BE49-F238E27FC236}">
                <a16:creationId xmlns:a16="http://schemas.microsoft.com/office/drawing/2014/main" id="{1FB4E014-64CE-4D11-A129-94A1893FA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FBDC1C1-8061-451F-8181-9F0402645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2" name="Isosceles Triangle 91">
              <a:extLst>
                <a:ext uri="{FF2B5EF4-FFF2-40B4-BE49-F238E27FC236}">
                  <a16:creationId xmlns:a16="http://schemas.microsoft.com/office/drawing/2014/main" id="{C35F105D-10BD-4664-8966-82DC76172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C9E557E-56E2-4C47-BB57-B5D2A4FB3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D3BDAE-140B-4CD0-8490-CF802A6AF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36" y="2075504"/>
            <a:ext cx="8679915" cy="1748729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dirty="0"/>
              <a:t>After Photos</a:t>
            </a:r>
          </a:p>
        </p:txBody>
      </p:sp>
    </p:spTree>
    <p:extLst>
      <p:ext uri="{BB962C8B-B14F-4D97-AF65-F5344CB8AC3E}">
        <p14:creationId xmlns:p14="http://schemas.microsoft.com/office/powerpoint/2010/main" val="3837703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1E6481-4CFA-A55D-1A74-C00F7CE5B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19" y="82547"/>
            <a:ext cx="5045805" cy="6775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B455AA-2BD8-4413-D369-B9308F301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614" y="1041467"/>
            <a:ext cx="6321916" cy="477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2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3A4AB5-3AE3-EBC9-A239-43A47B81E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39552"/>
            <a:ext cx="5879868" cy="44411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AD566A-5FAC-5825-EDD0-49891B454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35" y="139835"/>
            <a:ext cx="3090930" cy="4150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B2E551-D348-814D-BC97-3C557DD17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6557" y="2585407"/>
            <a:ext cx="3090930" cy="41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80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FD67FD-17BB-5A1A-C903-EB305FF04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2" y="203983"/>
            <a:ext cx="6148714" cy="4644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5115D4-5514-B2AB-69BA-C3C06C301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149" y="2428875"/>
            <a:ext cx="5741830" cy="433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25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8A61CA-7C83-BD07-ACB8-CC4718DAE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38" y="872758"/>
            <a:ext cx="3807361" cy="5112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3C1FE-0160-C938-6A60-4593C2201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376" y="352425"/>
            <a:ext cx="7805937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8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86B611-51DC-50F5-E388-78E777CC20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079"/>
          <a:stretch/>
        </p:blipFill>
        <p:spPr>
          <a:xfrm>
            <a:off x="3332680" y="0"/>
            <a:ext cx="532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01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4DB7353-7D7A-431B-A5B6-A3845E6F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9E8D15D6-6183-4BE1-A315-C7EC9C1A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82A253FA-4E60-4B4D-94B0-93ECFCF30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1B39AD1-11BD-457B-822C-A873607F4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C286005-78D5-4BE4-AA8B-75CDC07E7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09E4A22D-7E83-4F24-97FE-931A93CAC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51E96B-8DD4-4D5E-A9F0-C47F5F33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FF78610-2475-4756-9EC8-5DA7D8902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C7ACAE44-681D-4CBC-B2AB-E5131DF5A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CA22E4A0-73AA-4722-9C16-F3AF9A33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36E626-EBEB-41C0-B224-8DB049DB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D603DEC5-BED4-4DB6-A253-F61CC3674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86AE9DE6-CA9A-479B-A0FB-0E1BAC7A6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16CB8DC8-E75F-4574-A290-AAB7031BE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1CA657E1-3A52-4C23-AA47-EBB2D5C41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ED4F701B-2A93-464F-A673-54EED5C4C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977C34F-F6C9-4749-B201-7B928802D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3A913E6B-DBE9-4291-A34C-36069ECB8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7D415C04-AB5C-4B76-9E49-EEBAEE64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151FDC11-E872-4EAE-A597-822F9FE17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24766B-81CA-44C7-BF11-77A12BA4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A2F9962-DEB8-461C-8B4C-C0ED0D8A7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C0672E08-EB09-4B8E-8522-24BBC2CFF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447AB64-F3EC-4A1F-BFD4-F0F9DB3DA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F68D903-F26B-46F9-911C-92FEC6A69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8E6E148-E023-4954-86E3-30141DFB5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  <a:noFill/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0D3F982F-CC17-4661-8EAF-7BC5E6735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90D37B37-763F-44D7-AEBC-44893638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37E4608D-34B6-48E2-8243-67D04B36F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8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F40C4AC8-50E7-49B1-8864-2CE866701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8B74515D-097E-4D6D-9614-3EE42477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B01B715E-8AF8-4069-AFF6-C4731F0C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4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E1E01D11-2228-4016-AD29-65D1C6DB2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3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1459FE25-5A43-4BCE-B99B-4F40DE8A4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3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3B23074C-316F-47BD-8C6B-EC2FF4952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A8080108-D92A-4D64-AFA7-DCCBAF669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4CDA9133-E392-4602-8F72-342B0F2B1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2000"/>
                </a:schemeClr>
              </a:solidFill>
              <a:prstDash val="dashDot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41574FAC-64B1-48BF-9962-5F1D6F293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2000"/>
                </a:schemeClr>
              </a:solidFill>
              <a:prstDash val="dashDot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3C0763C8-12E2-42A2-96FE-5731CDF293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FA456C9D-7219-467B-B2AD-D5789A7D2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77284864-DE74-4A45-AD93-F63035040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1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2ECA1844-43F9-45F6-B52D-4854DBC48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1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F9ECEA64-1836-4323-A0A3-D4F829112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950F914B-7F44-4D5A-97BB-4BE453F4A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23">
              <a:extLst>
                <a:ext uri="{FF2B5EF4-FFF2-40B4-BE49-F238E27FC236}">
                  <a16:creationId xmlns:a16="http://schemas.microsoft.com/office/drawing/2014/main" id="{A3EFB651-6736-424B-995D-48C4B0E55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FB4E014-64CE-4D11-A129-94A1893FA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FBDC1C1-8061-451F-8181-9F0402645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C35F105D-10BD-4664-8966-82DC76172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C9E557E-56E2-4C47-BB57-B5D2A4FB3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F47C76-9A2C-4418-A11B-33A1F748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36" y="2075504"/>
            <a:ext cx="8679915" cy="1748729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dirty="0"/>
              <a:t>Before Photos</a:t>
            </a:r>
          </a:p>
        </p:txBody>
      </p:sp>
    </p:spTree>
    <p:extLst>
      <p:ext uri="{BB962C8B-B14F-4D97-AF65-F5344CB8AC3E}">
        <p14:creationId xmlns:p14="http://schemas.microsoft.com/office/powerpoint/2010/main" val="2602859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D9CDB9-93B8-8384-F564-6684965A8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33" y="-1"/>
            <a:ext cx="5149688" cy="6895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5F939B-4E77-8564-E3D3-BC597694E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751" y="0"/>
            <a:ext cx="5149688" cy="688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14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FCC5A-5F92-6659-DAC1-5A143A756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95" y="181616"/>
            <a:ext cx="6362163" cy="3826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529462-B684-8A25-3D9C-D5CC89F0C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622" y="2480553"/>
            <a:ext cx="6593983" cy="437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4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22924-D1F0-3CDE-92F0-0F365539E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0" y="150839"/>
            <a:ext cx="6516710" cy="4351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9B009B-6D5A-27F5-269F-1046F8BFE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775" y="2474068"/>
            <a:ext cx="6568225" cy="438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75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B4DA84-202E-8249-180F-EA1D659E0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017" y="0"/>
            <a:ext cx="6593983" cy="4409872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76507-4E9E-11DC-C442-BBBC41A15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3523"/>
            <a:ext cx="6542468" cy="4364477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96343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B75292-1E0D-5052-99B4-3A8E93047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859" y="146940"/>
            <a:ext cx="4450859" cy="3235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37B2E1-2ED1-6DEA-1EA8-E962DFC1A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16" y="146940"/>
            <a:ext cx="2884868" cy="4403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1F9C96-D270-8C09-7C98-143A7138A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859" y="3475919"/>
            <a:ext cx="4851311" cy="3285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BCE490-B578-9598-FA3F-CF8585E65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3093" y="1094419"/>
            <a:ext cx="4358291" cy="3048056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42846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24A368-7E05-277E-54B2-3CFDA43AD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154744"/>
            <a:ext cx="5781675" cy="3967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463EBA-E00B-EBDD-7295-4568DE8E9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675" y="160952"/>
            <a:ext cx="5962650" cy="3973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93F3BC-855A-3701-9B1F-73865D84C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546" y="3843475"/>
            <a:ext cx="4252309" cy="2853573"/>
          </a:xfrm>
          <a:prstGeom prst="rect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C80E21-EA98-5E5B-8A7F-F486DE7FA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743" y="3429000"/>
            <a:ext cx="4309769" cy="3308300"/>
          </a:xfrm>
          <a:prstGeom prst="rect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79218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E4BC2E-3B2A-E388-9387-8F41DE356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0" y="89898"/>
            <a:ext cx="6568225" cy="43774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28BBED-7D3F-8A30-0B62-9B0EF451F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95873"/>
            <a:ext cx="6053070" cy="394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88757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51</TotalTime>
  <Words>20</Words>
  <Application>Microsoft Office PowerPoint</Application>
  <PresentationFormat>Widescreen</PresentationFormat>
  <Paragraphs>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 Light</vt:lpstr>
      <vt:lpstr>Rockwell</vt:lpstr>
      <vt:lpstr>Wingdings</vt:lpstr>
      <vt:lpstr>Atlas</vt:lpstr>
      <vt:lpstr>Contributing Property Corbin Park Historic District</vt:lpstr>
      <vt:lpstr>Before Photos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During Photos</vt:lpstr>
      <vt:lpstr>PowerPoint Presentation</vt:lpstr>
      <vt:lpstr>PowerPoint Presentation</vt:lpstr>
      <vt:lpstr>PowerPoint Presentation</vt:lpstr>
      <vt:lpstr>After Photos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Sengfelder-Bungay House</dc:title>
  <dc:creator>Benzie, Ryan</dc:creator>
  <cp:lastModifiedBy>Duvall, Megan</cp:lastModifiedBy>
  <cp:revision>5</cp:revision>
  <dcterms:created xsi:type="dcterms:W3CDTF">2022-12-09T17:25:56Z</dcterms:created>
  <dcterms:modified xsi:type="dcterms:W3CDTF">2024-11-15T20:54:28Z</dcterms:modified>
</cp:coreProperties>
</file>