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9" r:id="rId6"/>
    <p:sldId id="261" r:id="rId7"/>
    <p:sldId id="262" r:id="rId8"/>
    <p:sldId id="263" r:id="rId9"/>
    <p:sldId id="264" r:id="rId10"/>
    <p:sldId id="267" r:id="rId11"/>
    <p:sldId id="268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9424" autoAdjust="0"/>
  </p:normalViewPr>
  <p:slideViewPr>
    <p:cSldViewPr>
      <p:cViewPr varScale="1">
        <p:scale>
          <a:sx n="103" d="100"/>
          <a:sy n="103" d="100"/>
        </p:scale>
        <p:origin x="138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D2C0-7AE2-4A60-9DEF-A1D5ADC4BFD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716-958C-4DFA-A435-41B134C2E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5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D2C0-7AE2-4A60-9DEF-A1D5ADC4BFD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716-958C-4DFA-A435-41B134C2E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91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D2C0-7AE2-4A60-9DEF-A1D5ADC4BFD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716-958C-4DFA-A435-41B134C2E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30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D2C0-7AE2-4A60-9DEF-A1D5ADC4BFD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716-958C-4DFA-A435-41B134C2E59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2168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D2C0-7AE2-4A60-9DEF-A1D5ADC4BFD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716-958C-4DFA-A435-41B134C2E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45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D2C0-7AE2-4A60-9DEF-A1D5ADC4BFD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716-958C-4DFA-A435-41B134C2E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4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D2C0-7AE2-4A60-9DEF-A1D5ADC4BFD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716-958C-4DFA-A435-41B134C2E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7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D2C0-7AE2-4A60-9DEF-A1D5ADC4BFD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716-958C-4DFA-A435-41B134C2E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79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D2C0-7AE2-4A60-9DEF-A1D5ADC4BFD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716-958C-4DFA-A435-41B134C2E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0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D2C0-7AE2-4A60-9DEF-A1D5ADC4BFD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716-958C-4DFA-A435-41B134C2E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56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D2C0-7AE2-4A60-9DEF-A1D5ADC4BFD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716-958C-4DFA-A435-41B134C2E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D2C0-7AE2-4A60-9DEF-A1D5ADC4BFD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716-958C-4DFA-A435-41B134C2E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58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D2C0-7AE2-4A60-9DEF-A1D5ADC4BFD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716-958C-4DFA-A435-41B134C2E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D2C0-7AE2-4A60-9DEF-A1D5ADC4BFD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716-958C-4DFA-A435-41B134C2E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2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D2C0-7AE2-4A60-9DEF-A1D5ADC4BFD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716-958C-4DFA-A435-41B134C2E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1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D2C0-7AE2-4A60-9DEF-A1D5ADC4BFD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716-958C-4DFA-A435-41B134C2E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3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D2C0-7AE2-4A60-9DEF-A1D5ADC4BFD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716-958C-4DFA-A435-41B134C2E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0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2D2C0-7AE2-4A60-9DEF-A1D5ADC4BFD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82716-958C-4DFA-A435-41B134C2E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49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6F4CD5-9E78-9775-4E95-11F62ADCE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8" b="12538"/>
          <a:stretch/>
        </p:blipFill>
        <p:spPr>
          <a:xfrm>
            <a:off x="20" y="46701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23C8D4-BD3D-4473-B3D0-89011586B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5000"/>
                </a:schemeClr>
              </a:gs>
              <a:gs pos="100000">
                <a:schemeClr val="bg2">
                  <a:lumMod val="40000"/>
                </a:scheme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4298D1-D55B-81E7-AEDC-3F16F1734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4395707"/>
            <a:ext cx="11887200" cy="2387600"/>
          </a:xfrm>
        </p:spPr>
        <p:txBody>
          <a:bodyPr>
            <a:normAutofit/>
          </a:bodyPr>
          <a:lstStyle/>
          <a:p>
            <a:r>
              <a:rPr lang="en-US" dirty="0"/>
              <a:t>Corbin Park Historic District contributing Property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B792D392-75DB-7617-42B8-A1B48D71A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97"/>
            <a:ext cx="4343400" cy="1143000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2925 N West Oval</a:t>
            </a:r>
          </a:p>
          <a:p>
            <a:r>
              <a:rPr lang="en-US" dirty="0"/>
              <a:t>Residential Special Valuation</a:t>
            </a:r>
          </a:p>
        </p:txBody>
      </p:sp>
    </p:spTree>
    <p:extLst>
      <p:ext uri="{BB962C8B-B14F-4D97-AF65-F5344CB8AC3E}">
        <p14:creationId xmlns:p14="http://schemas.microsoft.com/office/powerpoint/2010/main" val="2226875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DECC10-B18E-89A3-ECC6-F6C890A8CE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" y="381000"/>
            <a:ext cx="7848600" cy="5886450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24E580-5376-B0CB-8280-A62B09FB4D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3810000"/>
            <a:ext cx="3657600" cy="2743200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71DEC8-E779-7B3B-FDE7-AC45575BA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6"/>
          <a:stretch/>
        </p:blipFill>
        <p:spPr>
          <a:xfrm>
            <a:off x="7968343" y="228600"/>
            <a:ext cx="4191000" cy="3486150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66613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2AA362-94FB-ADC0-7754-FF5768462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81" y="96161"/>
            <a:ext cx="4953000" cy="6634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BBA10A-60B8-85ED-407F-C64DA256B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96161"/>
            <a:ext cx="4953000" cy="664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33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DB248-980E-4B4D-CF21-30BB1C23A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3" b="170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87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B7729A-7C4F-606F-1066-2F2500FA2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0353761" cy="1326321"/>
          </a:xfrm>
        </p:spPr>
        <p:txBody>
          <a:bodyPr/>
          <a:lstStyle/>
          <a:p>
            <a:pPr algn="l"/>
            <a:r>
              <a:rPr lang="en-US" dirty="0"/>
              <a:t>Before/during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DA9813-4AAF-C081-A8F3-7BBBDCDB4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219200"/>
            <a:ext cx="6557493" cy="495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CE74BC-A06E-F4CA-27AA-455B5602F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448" y="152400"/>
            <a:ext cx="5074276" cy="3832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B42F0B-7818-DA7B-52F0-5627F2475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3813151"/>
            <a:ext cx="3810000" cy="2892449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59630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77E75B-F82D-2616-F568-A943FF1CC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52400"/>
            <a:ext cx="5029200" cy="34645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B4EFB6-3542-D0B4-316F-FBEECD1BC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52400"/>
            <a:ext cx="4490436" cy="3324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D3EF74-B713-15D9-7A52-4E29052A2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318" y="3464767"/>
            <a:ext cx="4284682" cy="32694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DAA060-CDE4-2B74-E1DA-BFF5044D1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1" y="3281571"/>
            <a:ext cx="4648199" cy="354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21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252193-5729-A757-DEA2-3F9578504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83723"/>
            <a:ext cx="4095482" cy="3145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59698B-0824-CE88-C39E-A0F326496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524000"/>
            <a:ext cx="7639318" cy="479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54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A310B3-D129-3FBD-208E-79DFA1D95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5A3152-A0AB-6976-D381-760DD6EBF88B}"/>
              </a:ext>
            </a:extLst>
          </p:cNvPr>
          <p:cNvSpPr txBox="1"/>
          <p:nvPr/>
        </p:nvSpPr>
        <p:spPr>
          <a:xfrm>
            <a:off x="1676400" y="762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25000"/>
                  </a:schemeClr>
                </a:solidFill>
              </a:rPr>
              <a:t>After/In-progress</a:t>
            </a:r>
          </a:p>
        </p:txBody>
      </p:sp>
    </p:spTree>
    <p:extLst>
      <p:ext uri="{BB962C8B-B14F-4D97-AF65-F5344CB8AC3E}">
        <p14:creationId xmlns:p14="http://schemas.microsoft.com/office/powerpoint/2010/main" val="1754611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4ED8CF-2E1F-3312-C4C8-F279CECA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6200"/>
            <a:ext cx="10353761" cy="1326321"/>
          </a:xfrm>
        </p:spPr>
        <p:txBody>
          <a:bodyPr/>
          <a:lstStyle/>
          <a:p>
            <a:pPr algn="l"/>
            <a:r>
              <a:rPr lang="en-US" dirty="0"/>
              <a:t>AFTER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2C8D5E-6F75-DBC3-4606-B9148A99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08933"/>
            <a:ext cx="8576257" cy="64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29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1F6320-5911-92A7-D6EA-1548015A20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6502400" cy="487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472A95-D6E0-C71A-207E-3921F090A6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87" y="2307382"/>
            <a:ext cx="5845629" cy="438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34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A105A4-824E-4992-C186-8A65BD399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28725"/>
            <a:ext cx="5867400" cy="4400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CED13A-A842-DAE1-34BD-0AB308779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8"/>
          <a:stretch/>
        </p:blipFill>
        <p:spPr>
          <a:xfrm>
            <a:off x="6019800" y="914400"/>
            <a:ext cx="60198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45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AD5075-6C6D-2F53-29CF-CD39A7F1DB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6096000" cy="45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64F545-E97D-D32E-61C3-51FCAF3128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2150" y="85258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650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1490</TotalTime>
  <Words>20</Words>
  <Application>Microsoft Office PowerPoint</Application>
  <PresentationFormat>Widescreen</PresentationFormat>
  <Paragraphs>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Bookman Old Style</vt:lpstr>
      <vt:lpstr>Calibri</vt:lpstr>
      <vt:lpstr>Rockwell</vt:lpstr>
      <vt:lpstr>Damask</vt:lpstr>
      <vt:lpstr>Corbin Park Historic District contributing Property</vt:lpstr>
      <vt:lpstr>Before/during</vt:lpstr>
      <vt:lpstr>PowerPoint Presentation</vt:lpstr>
      <vt:lpstr>PowerPoint Presentation</vt:lpstr>
      <vt:lpstr>PowerPoint Presentation</vt:lpstr>
      <vt:lpstr>AFTER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Spokane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 valuation 327 W. Waverly Place</dc:title>
  <dc:creator>Duvall, Megan</dc:creator>
  <cp:lastModifiedBy>Duvall, Megan</cp:lastModifiedBy>
  <cp:revision>69</cp:revision>
  <dcterms:created xsi:type="dcterms:W3CDTF">2014-10-01T19:13:53Z</dcterms:created>
  <dcterms:modified xsi:type="dcterms:W3CDTF">2024-11-15T21:24:25Z</dcterms:modified>
</cp:coreProperties>
</file>