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3" r:id="rId4"/>
    <p:sldId id="259" r:id="rId5"/>
    <p:sldId id="261" r:id="rId6"/>
    <p:sldId id="264" r:id="rId7"/>
    <p:sldId id="258" r:id="rId8"/>
    <p:sldId id="262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2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2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8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6402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2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5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2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4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9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9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4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7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9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4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6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5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E11B-4980-4F8C-BE09-3CA64192AFE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E7120-B3C3-473D-81E0-AD7A94A83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69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FCF5-4A1F-E468-418F-3CB726AAE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Cannon streetcar suburb Historic District Contributing Property </a:t>
            </a:r>
            <a:br>
              <a:rPr lang="en-US" dirty="0"/>
            </a:br>
            <a:r>
              <a:rPr lang="en-US" dirty="0"/>
              <a:t>919 W 12</a:t>
            </a:r>
            <a:r>
              <a:rPr lang="en-US" baseline="30000" dirty="0"/>
              <a:t>th</a:t>
            </a:r>
            <a:r>
              <a:rPr lang="en-US" dirty="0"/>
              <a:t> Avenue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02E57-DBD7-9267-4DAB-644778D45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Residential </a:t>
            </a:r>
          </a:p>
          <a:p>
            <a:r>
              <a:rPr lang="en-US" dirty="0"/>
              <a:t>Special Valuation Application</a:t>
            </a:r>
          </a:p>
        </p:txBody>
      </p:sp>
    </p:spTree>
    <p:extLst>
      <p:ext uri="{BB962C8B-B14F-4D97-AF65-F5344CB8AC3E}">
        <p14:creationId xmlns:p14="http://schemas.microsoft.com/office/powerpoint/2010/main" val="228700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4CF52B-3689-3E47-46D1-B1AD1B35DFD5}"/>
              </a:ext>
            </a:extLst>
          </p:cNvPr>
          <p:cNvSpPr txBox="1"/>
          <p:nvPr/>
        </p:nvSpPr>
        <p:spPr>
          <a:xfrm>
            <a:off x="455562" y="143891"/>
            <a:ext cx="327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- Bathroom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A02C5-71A0-B17C-089B-8EC7CFC46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44" y="914401"/>
            <a:ext cx="6134544" cy="4088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4DC3CE-9814-6C12-4019-9E5288AAC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"/>
          <a:stretch/>
        </p:blipFill>
        <p:spPr>
          <a:xfrm>
            <a:off x="6208265" y="914401"/>
            <a:ext cx="5983736" cy="40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3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B2564DF-3373-885A-1E09-AAD6C04F6161}"/>
              </a:ext>
            </a:extLst>
          </p:cNvPr>
          <p:cNvSpPr txBox="1"/>
          <p:nvPr/>
        </p:nvSpPr>
        <p:spPr>
          <a:xfrm>
            <a:off x="497626" y="138288"/>
            <a:ext cx="41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Before – Kitchen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B18AA-FBF6-DFCE-1B0A-A057AC9D8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860" y="138288"/>
            <a:ext cx="4666053" cy="552558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D49EBF-28E3-249C-7EEC-238E0DBC7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973" y="1055835"/>
            <a:ext cx="4436704" cy="5663877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8453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E2E572-430E-9129-E8BF-29F827097B91}"/>
              </a:ext>
            </a:extLst>
          </p:cNvPr>
          <p:cNvSpPr txBox="1"/>
          <p:nvPr/>
        </p:nvSpPr>
        <p:spPr>
          <a:xfrm>
            <a:off x="497626" y="138288"/>
            <a:ext cx="41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Before – Kitchen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4377D-E282-0104-0E08-8FEF8DA61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950" y="694342"/>
            <a:ext cx="8210945" cy="60253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764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7A31495-C2FF-12E7-45AB-5FB880C246FA}"/>
              </a:ext>
            </a:extLst>
          </p:cNvPr>
          <p:cNvSpPr txBox="1"/>
          <p:nvPr/>
        </p:nvSpPr>
        <p:spPr>
          <a:xfrm>
            <a:off x="501662" y="83427"/>
            <a:ext cx="646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– Kitchen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9A7C8-46F4-FDAB-2886-3B5F00648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781413"/>
            <a:ext cx="10360707" cy="579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7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3B4AF-5044-9998-AEE4-402F8478ADBB}"/>
              </a:ext>
            </a:extLst>
          </p:cNvPr>
          <p:cNvSpPr txBox="1"/>
          <p:nvPr/>
        </p:nvSpPr>
        <p:spPr>
          <a:xfrm>
            <a:off x="501662" y="66009"/>
            <a:ext cx="6467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– Kitchen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87D7C0-FB0C-2E9A-8DC4-13B8F24F7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392" y="633366"/>
            <a:ext cx="9287018" cy="61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4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8CC2D1-44DC-57BA-E84C-10F084C7A897}"/>
              </a:ext>
            </a:extLst>
          </p:cNvPr>
          <p:cNvSpPr txBox="1"/>
          <p:nvPr/>
        </p:nvSpPr>
        <p:spPr>
          <a:xfrm>
            <a:off x="285663" y="403816"/>
            <a:ext cx="601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- Kitchen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957166-BA09-D1CE-0413-6705BC99C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07" y="0"/>
            <a:ext cx="457657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FC73BD-870E-1A06-D935-1E8B47C6B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63" y="1445622"/>
            <a:ext cx="6960334" cy="46460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52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3D5C085-F0E4-B68E-AC99-03E8249D3119}"/>
              </a:ext>
            </a:extLst>
          </p:cNvPr>
          <p:cNvSpPr txBox="1"/>
          <p:nvPr/>
        </p:nvSpPr>
        <p:spPr>
          <a:xfrm>
            <a:off x="372584" y="260059"/>
            <a:ext cx="1050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Before – Bathroom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0EB6D-5475-19A8-3CBE-ADC3FD6A9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60" y="1080760"/>
            <a:ext cx="3505689" cy="4696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31080D-E545-52B6-BADA-B4C8AF6D2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916" y="490891"/>
            <a:ext cx="4601217" cy="6058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D25A99-0F91-05F6-E2B4-F87D028AB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336" y="490891"/>
            <a:ext cx="3267997" cy="24362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707E2D-31BE-457A-BF60-4A71BA0C1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544" y="3129064"/>
            <a:ext cx="2566789" cy="342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4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461606-2733-5966-5AC4-98F9BE6BA16E}"/>
              </a:ext>
            </a:extLst>
          </p:cNvPr>
          <p:cNvSpPr txBox="1"/>
          <p:nvPr/>
        </p:nvSpPr>
        <p:spPr>
          <a:xfrm>
            <a:off x="331965" y="189830"/>
            <a:ext cx="2801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After – Bathroom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17A4B8-48F7-E8AD-3B57-147A6DBA0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3" y="785508"/>
            <a:ext cx="9743647" cy="59679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442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7DCC86-0385-5E4C-F9FC-FEB5FD7CC615}"/>
              </a:ext>
            </a:extLst>
          </p:cNvPr>
          <p:cNvSpPr txBox="1"/>
          <p:nvPr/>
        </p:nvSpPr>
        <p:spPr>
          <a:xfrm>
            <a:off x="260456" y="67431"/>
            <a:ext cx="616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After - Bathroom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C006D-D808-D912-9F40-3DAD05079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7"/>
          <a:stretch/>
        </p:blipFill>
        <p:spPr>
          <a:xfrm>
            <a:off x="114191" y="732107"/>
            <a:ext cx="7679980" cy="53937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2D503E-7786-CB1F-9743-625DB69BD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78" y="409302"/>
            <a:ext cx="3927566" cy="58913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4116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196</TotalTime>
  <Words>43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Cannon streetcar suburb Historic District Contributing Property  919 W 12th Avenue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Spokane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Folsom House  528 E 14th Avenue</dc:title>
  <dc:creator>Duvall, Megan</dc:creator>
  <cp:lastModifiedBy>Duvall, Megan</cp:lastModifiedBy>
  <cp:revision>3</cp:revision>
  <dcterms:created xsi:type="dcterms:W3CDTF">2024-06-18T17:48:15Z</dcterms:created>
  <dcterms:modified xsi:type="dcterms:W3CDTF">2024-11-06T21:43:08Z</dcterms:modified>
</cp:coreProperties>
</file>