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4" r:id="rId4"/>
    <p:sldId id="279" r:id="rId5"/>
    <p:sldId id="275" r:id="rId6"/>
    <p:sldId id="280" r:id="rId7"/>
    <p:sldId id="281" r:id="rId8"/>
    <p:sldId id="282" r:id="rId9"/>
    <p:sldId id="276" r:id="rId10"/>
    <p:sldId id="277" r:id="rId11"/>
    <p:sldId id="263" r:id="rId12"/>
    <p:sldId id="270" r:id="rId13"/>
    <p:sldId id="285" r:id="rId14"/>
    <p:sldId id="284" r:id="rId15"/>
    <p:sldId id="272" r:id="rId16"/>
    <p:sldId id="262" r:id="rId17"/>
    <p:sldId id="28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717044B-6298-4847-8272-FB38F82B1441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13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78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03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01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52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03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9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85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60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717044B-6298-4847-8272-FB38F82B1441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39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A717044B-6298-4847-8272-FB38F82B1441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6EDEBB9-8437-4875-ABEA-0AEDE2C90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287" y="0"/>
            <a:ext cx="12202287" cy="6858000"/>
          </a:xfrm>
          <a:prstGeom prst="rect">
            <a:avLst/>
          </a:prstGeom>
          <a:solidFill>
            <a:srgbClr val="394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D4F344-F75C-04C0-114F-ABBA31327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7019" y="1960774"/>
            <a:ext cx="5244981" cy="1772239"/>
          </a:xfrm>
        </p:spPr>
        <p:txBody>
          <a:bodyPr>
            <a:noAutofit/>
          </a:bodyPr>
          <a:lstStyle/>
          <a:p>
            <a:r>
              <a:rPr lang="en-US" sz="4800" b="1" dirty="0"/>
              <a:t>Fred</a:t>
            </a:r>
            <a:r>
              <a:rPr lang="en-US" sz="4400" b="1" dirty="0"/>
              <a:t> and Winona Adams House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E3CEAB-543D-551B-54C1-2D57F98BF0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84625" y="3971206"/>
            <a:ext cx="3660084" cy="164592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11 W 26</a:t>
            </a:r>
            <a:r>
              <a:rPr lang="en-US" sz="2400" b="1" baseline="30000" dirty="0">
                <a:solidFill>
                  <a:srgbClr val="FFFFFF"/>
                </a:solidFill>
              </a:rPr>
              <a:t>th</a:t>
            </a:r>
            <a:r>
              <a:rPr lang="en-US" sz="2400" b="1" dirty="0">
                <a:solidFill>
                  <a:srgbClr val="FFFFFF"/>
                </a:solidFill>
              </a:rPr>
              <a:t> Avenue</a:t>
            </a:r>
          </a:p>
          <a:p>
            <a:r>
              <a:rPr lang="en-US" sz="2400" b="1" dirty="0">
                <a:solidFill>
                  <a:srgbClr val="FFFFFF"/>
                </a:solidFill>
              </a:rPr>
              <a:t>Residential Nomination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36DFA-B78E-B694-17EE-7D0763DBA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4100" y="10"/>
            <a:ext cx="514349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88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2384A3-4D8E-FFA4-7487-1CBFA9CCD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6" y="43545"/>
            <a:ext cx="5525729" cy="4144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3D785B-196E-D091-8B25-BB0FBEFCF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1657" y="306550"/>
            <a:ext cx="4861897" cy="595316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E41AB1-67B9-51B2-1907-2B62E97D7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6425" y="3534742"/>
            <a:ext cx="4225373" cy="319543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06366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B202B8-D0A7-7E13-E352-1FDE1DD87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378" y="149467"/>
            <a:ext cx="4888644" cy="6562417"/>
          </a:xfrm>
          <a:prstGeom prst="rect">
            <a:avLst/>
          </a:prstGeom>
          <a:ln w="28575"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25EBB9-977F-8A79-2B0A-C7701F5A4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748" y="71538"/>
            <a:ext cx="3502012" cy="4720742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B69482-1F83-6EFF-42CF-3CF2DB80A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75" y="71538"/>
            <a:ext cx="3266856" cy="4378542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1BC5E4-CB03-1931-CF5E-F638BE913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80" y="4238842"/>
            <a:ext cx="3396827" cy="254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03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D258FA2-AEAC-4E69-BCE2-8F16B7F2D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3EA3BB-C885-4AD0-AA15-8D38560D4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BA9796-3CBC-7E32-178D-3022EA275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4270" y="685275"/>
            <a:ext cx="4091189" cy="548744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02CE3F-AA45-990A-716C-FC55A1B3B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99" y="987808"/>
            <a:ext cx="6581266" cy="488238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21035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7E5397-666B-5077-4787-61B48343B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83820"/>
            <a:ext cx="6075680" cy="4556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7F47D9-DA36-CA3E-44CA-50AADF8D9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20" y="2133600"/>
            <a:ext cx="6187440" cy="464058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45348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A27827-5EC8-273D-DE46-DE76F135C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4504" y="588295"/>
            <a:ext cx="3526503" cy="2644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0F9AA7-F6C3-3038-C468-7E1E8AA79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9640" y="2037079"/>
            <a:ext cx="4754881" cy="35661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B55872-8A28-CBD9-6785-BBB852B4D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31480" y="741841"/>
            <a:ext cx="4754880" cy="35661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789A22-8736-AC3A-D6C0-5A1FA1085D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87" y="3464721"/>
            <a:ext cx="4340234" cy="325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17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4C6D85-D426-E7B0-6846-4D9DE8924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51" y="997639"/>
            <a:ext cx="3279536" cy="431076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65BCE9-875A-FBAD-4DB0-62D71F4B9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3608877" y="230528"/>
            <a:ext cx="4407514" cy="330563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37E272-16EB-63BE-1FE0-F400544CE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7206" y="3674061"/>
            <a:ext cx="3937881" cy="295341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C1ED70-B06A-0128-245C-949188D6B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0783" y="3674060"/>
            <a:ext cx="3977715" cy="297452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89AE8A-84C9-EF4E-9364-6885D870B9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8004" y="249423"/>
            <a:ext cx="3846268" cy="288470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20791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93FB47-85A4-5FDA-D529-CEE51235E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52" y="0"/>
            <a:ext cx="528448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0899D0-0F18-7A61-2C64-2E9F5ADF3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081" y="571972"/>
            <a:ext cx="6773220" cy="1028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2D4241-52A0-F89E-C159-BB6DB86D9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4991" y="1759566"/>
            <a:ext cx="5832921" cy="293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95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BC43C-5659-83DF-0684-E723F613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3" b="8803"/>
          <a:stretch/>
        </p:blipFill>
        <p:spPr>
          <a:xfrm>
            <a:off x="547036" y="0"/>
            <a:ext cx="11097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29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3F512D-D64E-027D-2FD8-A40D34E8F3BA}"/>
              </a:ext>
            </a:extLst>
          </p:cNvPr>
          <p:cNvSpPr txBox="1"/>
          <p:nvPr/>
        </p:nvSpPr>
        <p:spPr>
          <a:xfrm>
            <a:off x="6425682" y="5905094"/>
            <a:ext cx="5173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11 W 26</a:t>
            </a:r>
            <a:r>
              <a:rPr lang="en-US" sz="3200" b="1" baseline="30000" dirty="0">
                <a:solidFill>
                  <a:schemeClr val="bg1"/>
                </a:solidFill>
              </a:rPr>
              <a:t>th</a:t>
            </a:r>
            <a:r>
              <a:rPr lang="en-US" sz="3200" b="1" dirty="0">
                <a:solidFill>
                  <a:schemeClr val="bg1"/>
                </a:solidFill>
              </a:rPr>
              <a:t> Avenue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13AEC6-D2CB-9E20-D746-B4E3970B0F2A}"/>
              </a:ext>
            </a:extLst>
          </p:cNvPr>
          <p:cNvSpPr txBox="1"/>
          <p:nvPr/>
        </p:nvSpPr>
        <p:spPr>
          <a:xfrm>
            <a:off x="135982" y="501018"/>
            <a:ext cx="38512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1910-1950 Sanborn Fire Insurance Map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F7A523-9C65-20DA-08A4-192FB2DB0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693" y="52404"/>
            <a:ext cx="6087325" cy="5515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874918-3142-F797-D504-A0D02C912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7" y="2203889"/>
            <a:ext cx="5957379" cy="462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72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B39BBA-862E-DD59-F618-C20A85BAD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548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1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9636C4-E66F-8531-9FA9-F3367C6A3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44" y="0"/>
            <a:ext cx="51435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B6D98D-C245-9105-4426-83D9E0D3D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669" y="1981200"/>
            <a:ext cx="6502400" cy="4876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3CED26-590E-735D-2620-35666F48D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9665" y="0"/>
            <a:ext cx="292608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62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589932-2876-D888-B00C-BAC4A3E21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4849" y="-25924"/>
            <a:ext cx="9213129" cy="690984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6243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A757AC-8A6E-8439-C6A6-7AF1DA621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36010"/>
            <a:ext cx="12192000" cy="42360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317A3A2-4300-8906-4109-5F212E951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82370" y="208825"/>
            <a:ext cx="4882093" cy="3282518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EAFBA9-4DC3-E905-648B-307A0C82E190}"/>
              </a:ext>
            </a:extLst>
          </p:cNvPr>
          <p:cNvSpPr txBox="1"/>
          <p:nvPr/>
        </p:nvSpPr>
        <p:spPr>
          <a:xfrm>
            <a:off x="167779" y="377505"/>
            <a:ext cx="6593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ea typeface="Times New Roman" panose="02020603050405020304" pitchFamily="18" charset="0"/>
              </a:rPr>
              <a:t>First Addition to Cannon Hill</a:t>
            </a:r>
            <a:endParaRPr lang="en-US" sz="4000" b="1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9DA5C4A-54B9-7E87-7AA1-68C87E29D5DA}"/>
              </a:ext>
            </a:extLst>
          </p:cNvPr>
          <p:cNvCxnSpPr/>
          <p:nvPr/>
        </p:nvCxnSpPr>
        <p:spPr>
          <a:xfrm>
            <a:off x="8649050" y="503339"/>
            <a:ext cx="704675" cy="6878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341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95DA89-874C-5CC7-7305-3168545FF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5988"/>
            <a:ext cx="5147035" cy="38602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0BACBE-D4C3-F9C6-A156-1D0B4927C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4640" y="1244461"/>
            <a:ext cx="6647259" cy="49854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7028D9-7E4D-FC3E-873C-59B4F1583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7195" y="3585489"/>
            <a:ext cx="2748448" cy="3664598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78951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7BC194-1B52-3F64-4F91-3CC6598BA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45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89607F-E318-0B74-69DB-082212902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895" y="0"/>
            <a:ext cx="3539105" cy="47188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4A3FC3-AFD8-2C9E-CF48-1406DBBE0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71489" y="2670932"/>
            <a:ext cx="3588915" cy="478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42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48107B-B7D0-C428-FC81-0DB99C735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226" y="130029"/>
            <a:ext cx="8573548" cy="6430161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38668784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Metropolitan</Template>
  <TotalTime>424</TotalTime>
  <Words>25</Words>
  <Application>Microsoft Office PowerPoint</Application>
  <PresentationFormat>Widescreen</PresentationFormat>
  <Paragraphs>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Metropolitan</vt:lpstr>
      <vt:lpstr>Fred and Winona Adams House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Judge Blake House</dc:title>
  <dc:creator>Benzie, Ryan</dc:creator>
  <cp:lastModifiedBy>Duvall, Megan</cp:lastModifiedBy>
  <cp:revision>14</cp:revision>
  <dcterms:created xsi:type="dcterms:W3CDTF">2023-02-10T15:45:53Z</dcterms:created>
  <dcterms:modified xsi:type="dcterms:W3CDTF">2024-11-08T22:15:29Z</dcterms:modified>
</cp:coreProperties>
</file>