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86" r:id="rId5"/>
    <p:sldId id="287" r:id="rId6"/>
    <p:sldId id="288" r:id="rId7"/>
    <p:sldId id="289" r:id="rId8"/>
    <p:sldId id="270" r:id="rId9"/>
    <p:sldId id="285" r:id="rId10"/>
    <p:sldId id="28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1" d="100"/>
          <a:sy n="81" d="100"/>
        </p:scale>
        <p:origin x="4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A717044B-6298-4847-8272-FB38F82B144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32AC3D4-D5B4-435C-9E05-3C42EBA7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13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044B-6298-4847-8272-FB38F82B144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C3D4-D5B4-435C-9E05-3C42EBA7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78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044B-6298-4847-8272-FB38F82B144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C3D4-D5B4-435C-9E05-3C42EBA7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03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044B-6298-4847-8272-FB38F82B144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C3D4-D5B4-435C-9E05-3C42EBA7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044B-6298-4847-8272-FB38F82B144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C3D4-D5B4-435C-9E05-3C42EBA7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01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044B-6298-4847-8272-FB38F82B144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C3D4-D5B4-435C-9E05-3C42EBA7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52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044B-6298-4847-8272-FB38F82B144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C3D4-D5B4-435C-9E05-3C42EBA7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0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044B-6298-4847-8272-FB38F82B144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C3D4-D5B4-435C-9E05-3C42EBA7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9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044B-6298-4847-8272-FB38F82B144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C3D4-D5B4-435C-9E05-3C42EBA7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8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044B-6298-4847-8272-FB38F82B144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32AC3D4-D5B4-435C-9E05-3C42EBA7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60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A717044B-6298-4847-8272-FB38F82B144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32AC3D4-D5B4-435C-9E05-3C42EBA7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39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A717044B-6298-4847-8272-FB38F82B144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832AC3D4-D5B4-435C-9E05-3C42EBA7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6EDEBB9-8437-4875-ABEA-0AEDE2C90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287" y="0"/>
            <a:ext cx="12202287" cy="6858000"/>
          </a:xfrm>
          <a:prstGeom prst="rect">
            <a:avLst/>
          </a:prstGeom>
          <a:solidFill>
            <a:srgbClr val="394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D4F344-F75C-04C0-114F-ABBA31327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7019" y="1960774"/>
            <a:ext cx="5244981" cy="1772239"/>
          </a:xfrm>
        </p:spPr>
        <p:txBody>
          <a:bodyPr>
            <a:noAutofit/>
          </a:bodyPr>
          <a:lstStyle/>
          <a:p>
            <a:r>
              <a:rPr lang="en-US" sz="4800" b="1" dirty="0"/>
              <a:t>Fred</a:t>
            </a:r>
            <a:r>
              <a:rPr lang="en-US" sz="4400" b="1" dirty="0"/>
              <a:t> and Winona Adams House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E3CEAB-543D-551B-54C1-2D57F98BF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4625" y="3971206"/>
            <a:ext cx="3660084" cy="164592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11 W 26</a:t>
            </a:r>
            <a:r>
              <a:rPr lang="en-US" sz="2400" b="1" baseline="30000" dirty="0">
                <a:solidFill>
                  <a:srgbClr val="FFFFFF"/>
                </a:solidFill>
              </a:rPr>
              <a:t>th</a:t>
            </a:r>
            <a:r>
              <a:rPr lang="en-US" sz="2400" b="1" dirty="0">
                <a:solidFill>
                  <a:srgbClr val="FFFFFF"/>
                </a:solidFill>
              </a:rPr>
              <a:t> Avenue</a:t>
            </a:r>
          </a:p>
          <a:p>
            <a:r>
              <a:rPr lang="en-US" sz="2400" b="1" dirty="0">
                <a:solidFill>
                  <a:srgbClr val="FFFFFF"/>
                </a:solidFill>
              </a:rPr>
              <a:t>Residential </a:t>
            </a:r>
          </a:p>
          <a:p>
            <a:r>
              <a:rPr lang="en-US" sz="2400" b="1" dirty="0">
                <a:solidFill>
                  <a:srgbClr val="FFFFFF"/>
                </a:solidFill>
              </a:rPr>
              <a:t>Special Valuation Application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236DFA-B78E-B694-17EE-7D0763DBA6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4100" y="10"/>
            <a:ext cx="514349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88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FBC43C-5659-83DF-0684-E723F613A1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036" y="0"/>
            <a:ext cx="11097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29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3F512D-D64E-027D-2FD8-A40D34E8F3BA}"/>
              </a:ext>
            </a:extLst>
          </p:cNvPr>
          <p:cNvSpPr txBox="1"/>
          <p:nvPr/>
        </p:nvSpPr>
        <p:spPr>
          <a:xfrm>
            <a:off x="6425682" y="5905094"/>
            <a:ext cx="5173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11 W 26</a:t>
            </a:r>
            <a:r>
              <a:rPr lang="en-US" sz="3200" b="1" baseline="30000" dirty="0">
                <a:solidFill>
                  <a:schemeClr val="bg1"/>
                </a:solidFill>
              </a:rPr>
              <a:t>th</a:t>
            </a:r>
            <a:r>
              <a:rPr lang="en-US" sz="3200" b="1" dirty="0">
                <a:solidFill>
                  <a:schemeClr val="bg1"/>
                </a:solidFill>
              </a:rPr>
              <a:t> Avenue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13AEC6-D2CB-9E20-D746-B4E3970B0F2A}"/>
              </a:ext>
            </a:extLst>
          </p:cNvPr>
          <p:cNvSpPr txBox="1"/>
          <p:nvPr/>
        </p:nvSpPr>
        <p:spPr>
          <a:xfrm>
            <a:off x="135982" y="501018"/>
            <a:ext cx="38512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1910-1950 Sanborn Fire Insurance Map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F7A523-9C65-20DA-08A4-192FB2DB0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693" y="52404"/>
            <a:ext cx="6087325" cy="55157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874918-3142-F797-D504-A0D02C912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7" y="2203889"/>
            <a:ext cx="5957379" cy="462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72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B39BBA-862E-DD59-F618-C20A85BADE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5486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1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845151-9B6C-BA40-CBA0-2953C13FCC77}"/>
              </a:ext>
            </a:extLst>
          </p:cNvPr>
          <p:cNvSpPr txBox="1"/>
          <p:nvPr/>
        </p:nvSpPr>
        <p:spPr>
          <a:xfrm>
            <a:off x="443556" y="262512"/>
            <a:ext cx="6677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</a:rPr>
              <a:t>Kitchen Before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F8E457-F42E-B630-A944-A055CFADC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60" y="1480810"/>
            <a:ext cx="6677488" cy="49888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9713EC-A16A-004C-F9FE-B307BA85F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044" y="2178503"/>
            <a:ext cx="4835196" cy="359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11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85B976C-17EF-415B-B03C-BAF9443B9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FD8598-76DF-4F25-98DC-C96298A94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34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845151-9B6C-BA40-CBA0-2953C13FCC77}"/>
              </a:ext>
            </a:extLst>
          </p:cNvPr>
          <p:cNvSpPr txBox="1"/>
          <p:nvPr/>
        </p:nvSpPr>
        <p:spPr>
          <a:xfrm>
            <a:off x="609601" y="4385066"/>
            <a:ext cx="10923638" cy="13176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spc="-12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Kitchen During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9713EC-A16A-004C-F9FE-B307BA85F3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F8E457-F42E-B630-A944-A055CFADC4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10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EDEBB9-8437-4875-ABEA-0AEDE2C90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287" y="0"/>
            <a:ext cx="12202287" cy="6858000"/>
          </a:xfrm>
          <a:prstGeom prst="rect">
            <a:avLst/>
          </a:prstGeom>
          <a:solidFill>
            <a:srgbClr val="8F7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845151-9B6C-BA40-CBA0-2953C13FCC77}"/>
              </a:ext>
            </a:extLst>
          </p:cNvPr>
          <p:cNvSpPr txBox="1"/>
          <p:nvPr/>
        </p:nvSpPr>
        <p:spPr>
          <a:xfrm>
            <a:off x="7933038" y="770467"/>
            <a:ext cx="3740270" cy="335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defTabSz="914400" fontAlgn="auto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5400" b="1" i="0" u="none" strike="noStrike" kern="1200" cap="none" spc="-12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Kitchen During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E0BC06-9C48-DEBC-A817-1A567ED264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84" r="2" b="6035"/>
          <a:stretch/>
        </p:blipFill>
        <p:spPr>
          <a:xfrm>
            <a:off x="-10287" y="10"/>
            <a:ext cx="755226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13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85B976C-17EF-415B-B03C-BAF9443B9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CF240B-952B-40E0-A969-924B20B66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6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148965-B65F-27F7-C401-D66E10C53709}"/>
              </a:ext>
            </a:extLst>
          </p:cNvPr>
          <p:cNvSpPr txBox="1"/>
          <p:nvPr/>
        </p:nvSpPr>
        <p:spPr>
          <a:xfrm>
            <a:off x="609601" y="4385066"/>
            <a:ext cx="10923638" cy="1349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spc="-12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Kitchen After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9C047D-8B69-7CAD-0A14-0E7E676CF8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35457" y="640080"/>
            <a:ext cx="6739128" cy="36027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4E01A5-430D-2F88-C19A-88BA6A32E6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0957" y="646624"/>
            <a:ext cx="4002282" cy="359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86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02CE3F-AA45-990A-716C-FC55A1B3B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-3430"/>
            <a:ext cx="9240981" cy="68614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0DB8A8-CFB8-48E6-3E3E-320C03C96636}"/>
              </a:ext>
            </a:extLst>
          </p:cNvPr>
          <p:cNvSpPr txBox="1"/>
          <p:nvPr/>
        </p:nvSpPr>
        <p:spPr>
          <a:xfrm>
            <a:off x="1595121" y="5508903"/>
            <a:ext cx="10923638" cy="1349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spc="-12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Kitchen After</a:t>
            </a:r>
          </a:p>
        </p:txBody>
      </p:sp>
    </p:spTree>
    <p:extLst>
      <p:ext uri="{BB962C8B-B14F-4D97-AF65-F5344CB8AC3E}">
        <p14:creationId xmlns:p14="http://schemas.microsoft.com/office/powerpoint/2010/main" val="3521035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7E5397-666B-5077-4787-61B48343BE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" y="83820"/>
            <a:ext cx="6075680" cy="45567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7F47D9-DA36-CA3E-44CA-50AADF8D9C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3120" y="2133600"/>
            <a:ext cx="6187440" cy="464058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E10D56-33F1-E26D-AD15-1FF32165AEA3}"/>
              </a:ext>
            </a:extLst>
          </p:cNvPr>
          <p:cNvSpPr txBox="1"/>
          <p:nvPr/>
        </p:nvSpPr>
        <p:spPr>
          <a:xfrm>
            <a:off x="6730181" y="-136134"/>
            <a:ext cx="10923638" cy="1349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spc="-12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Kitchen After</a:t>
            </a:r>
          </a:p>
        </p:txBody>
      </p:sp>
    </p:spTree>
    <p:extLst>
      <p:ext uri="{BB962C8B-B14F-4D97-AF65-F5344CB8AC3E}">
        <p14:creationId xmlns:p14="http://schemas.microsoft.com/office/powerpoint/2010/main" val="1045348720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660</TotalTime>
  <Words>34</Words>
  <Application>Microsoft Office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 Light</vt:lpstr>
      <vt:lpstr>Metropolitan</vt:lpstr>
      <vt:lpstr>Fred and Winona Adams House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Judge Blake House</dc:title>
  <dc:creator>Benzie, Ryan</dc:creator>
  <cp:lastModifiedBy>Duvall, Megan</cp:lastModifiedBy>
  <cp:revision>19</cp:revision>
  <dcterms:created xsi:type="dcterms:W3CDTF">2023-02-10T15:45:53Z</dcterms:created>
  <dcterms:modified xsi:type="dcterms:W3CDTF">2024-12-06T23:20:09Z</dcterms:modified>
</cp:coreProperties>
</file>