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76" r:id="rId4"/>
    <p:sldId id="277" r:id="rId5"/>
    <p:sldId id="272" r:id="rId6"/>
    <p:sldId id="273" r:id="rId7"/>
    <p:sldId id="258" r:id="rId8"/>
    <p:sldId id="259" r:id="rId9"/>
    <p:sldId id="271" r:id="rId10"/>
    <p:sldId id="260" r:id="rId11"/>
    <p:sldId id="261" r:id="rId12"/>
    <p:sldId id="265" r:id="rId13"/>
    <p:sldId id="267" r:id="rId14"/>
    <p:sldId id="270" r:id="rId15"/>
    <p:sldId id="262" r:id="rId16"/>
    <p:sldId id="269" r:id="rId17"/>
    <p:sldId id="268" r:id="rId18"/>
    <p:sldId id="266" r:id="rId19"/>
    <p:sldId id="263" r:id="rId20"/>
    <p:sldId id="274" r:id="rId21"/>
    <p:sldId id="275" r:id="rId22"/>
    <p:sldId id="264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2CC98-48AE-4AAF-8BCB-4E524309970A}" v="5" dt="2024-12-11T19:47:19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85" autoAdjust="0"/>
  </p:normalViewPr>
  <p:slideViewPr>
    <p:cSldViewPr snapToGrid="0">
      <p:cViewPr varScale="1">
        <p:scale>
          <a:sx n="104" d="100"/>
          <a:sy n="104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62BB0-40AC-4A79-9AFB-BD13117EF70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642F0-D1EF-4568-BB30-044CA1FF5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3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642F0-D1EF-4568-BB30-044CA1FF5D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7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1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4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5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3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2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7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62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5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5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2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5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59F8C4A-601A-4BEE-8E9D-BFA1964203F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707F163F-E85A-4B62-B2E4-8C2227EAA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62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cid:6FBBC530-F47F-48F0-A8BC-CE1A7E72C86B-L0-00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cid:DA7A77A3-CC99-42A8-82AF-7FA475BD3599" TargetMode="Externa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cid:330E175E-037E-4438-A870-F83E4F323F96-L0-001" TargetMode="External"/><Relationship Id="rId5" Type="http://schemas.openxmlformats.org/officeDocument/2006/relationships/image" Target="../media/image35.jpeg"/><Relationship Id="rId4" Type="http://schemas.openxmlformats.org/officeDocument/2006/relationships/image" Target="cid:920296CE-BA70-4F87-A07B-213E9B72A4B8-L0-00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3839C707-DDDC-4DD5-B5C7-D3EFCDE987F7-L0-001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CA533-A9DC-8F82-1197-D22F7FC5BB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Fotheringham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ADBFA-D09F-054D-4869-840EC280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Residential Special Valuation Application</a:t>
            </a:r>
          </a:p>
          <a:p>
            <a:r>
              <a:rPr lang="en-US" dirty="0"/>
              <a:t>2124 W 2</a:t>
            </a:r>
            <a:r>
              <a:rPr lang="en-US" baseline="30000" dirty="0"/>
              <a:t>nd</a:t>
            </a:r>
            <a:r>
              <a:rPr lang="en-US" dirty="0"/>
              <a:t> Avenue</a:t>
            </a:r>
          </a:p>
        </p:txBody>
      </p:sp>
    </p:spTree>
    <p:extLst>
      <p:ext uri="{BB962C8B-B14F-4D97-AF65-F5344CB8AC3E}">
        <p14:creationId xmlns:p14="http://schemas.microsoft.com/office/powerpoint/2010/main" val="606447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140765-96C7-B257-A4C2-E92CE6564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09990"/>
            <a:ext cx="5291666" cy="3638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33F517-B2DF-6CBB-6D16-5E0FBAA22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669521"/>
            <a:ext cx="5291667" cy="3518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79A67-B39D-AC8C-71A6-39DCF4B058CB}"/>
              </a:ext>
            </a:extLst>
          </p:cNvPr>
          <p:cNvSpPr txBox="1"/>
          <p:nvPr/>
        </p:nvSpPr>
        <p:spPr>
          <a:xfrm>
            <a:off x="221673" y="544945"/>
            <a:ext cx="2124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175246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E70006-6C14-531F-FBF0-18511F0B0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" r="2" b="2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F063EE-892B-2D22-2B8F-FCA09D7AD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182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4DC2E-9756-78CC-2F0D-6EF8931E5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 r="1" b="1436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F6B41-687D-2DA1-8420-E30B0F599777}"/>
              </a:ext>
            </a:extLst>
          </p:cNvPr>
          <p:cNvSpPr txBox="1"/>
          <p:nvPr/>
        </p:nvSpPr>
        <p:spPr>
          <a:xfrm>
            <a:off x="907002" y="4708844"/>
            <a:ext cx="4351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Before - Kitchen</a:t>
            </a:r>
          </a:p>
        </p:txBody>
      </p:sp>
    </p:spTree>
    <p:extLst>
      <p:ext uri="{BB962C8B-B14F-4D97-AF65-F5344CB8AC3E}">
        <p14:creationId xmlns:p14="http://schemas.microsoft.com/office/powerpoint/2010/main" val="482286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504249-D8D0-B0B4-22A5-F862CC94E6AC}"/>
              </a:ext>
            </a:extLst>
          </p:cNvPr>
          <p:cNvSpPr txBox="1"/>
          <p:nvPr/>
        </p:nvSpPr>
        <p:spPr>
          <a:xfrm>
            <a:off x="177011" y="175758"/>
            <a:ext cx="3499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After - Kitchen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3C071-B8FE-F190-8A94-132627241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767" y="175759"/>
            <a:ext cx="4839375" cy="650648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462A021-3A3E-4249-054E-64A6DCA62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11" y="1757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5097F25-BF77-A7CA-DD06-7E96FBD9D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0" y="1048521"/>
            <a:ext cx="6742263" cy="50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298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5BD8D-CD65-9A11-2C1B-F4E0D3C43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0" y="0"/>
            <a:ext cx="515679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5479B8-77BF-BF86-8592-B5B9200CC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220" y="0"/>
            <a:ext cx="2913398" cy="389991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6B5397F-CD69-9CCF-0FA5-8FC23BC6214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702889" y="761999"/>
            <a:ext cx="70352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DA7A77A3-CC99-42A8-82AF-7FA475BD3599" descr="IMG_0868.jpg">
            <a:extLst>
              <a:ext uri="{FF2B5EF4-FFF2-40B4-BE49-F238E27FC236}">
                <a16:creationId xmlns:a16="http://schemas.microsoft.com/office/drawing/2014/main" id="{56B7C0C4-0DA8-393A-BADC-65BADB8C6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006" y="2108717"/>
            <a:ext cx="3488953" cy="465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738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502AE86-3F86-80FC-FA61-324459F34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37BB0F98-CBC6-6585-B68A-CEAE0D36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04" y="176800"/>
            <a:ext cx="8631810" cy="647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F2CAB9-2571-8666-2125-E782E03421F7}"/>
              </a:ext>
            </a:extLst>
          </p:cNvPr>
          <p:cNvSpPr txBox="1"/>
          <p:nvPr/>
        </p:nvSpPr>
        <p:spPr>
          <a:xfrm>
            <a:off x="147686" y="348744"/>
            <a:ext cx="2970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After – rear of the house, new position of door, window</a:t>
            </a:r>
          </a:p>
        </p:txBody>
      </p:sp>
    </p:spTree>
    <p:extLst>
      <p:ext uri="{BB962C8B-B14F-4D97-AF65-F5344CB8AC3E}">
        <p14:creationId xmlns:p14="http://schemas.microsoft.com/office/powerpoint/2010/main" val="3135254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25B18-7DE2-6BC1-FD94-E55837F0B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33" y="31952"/>
            <a:ext cx="7293531" cy="5210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F356C3-C196-51E5-BF5A-901CC2267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66" y="3557176"/>
            <a:ext cx="4807679" cy="3189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9C03A-16E5-26F3-D903-9E49461F8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31953"/>
            <a:ext cx="4557447" cy="339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571895-64DD-22AF-9CB1-97622B8E72BE}"/>
              </a:ext>
            </a:extLst>
          </p:cNvPr>
          <p:cNvSpPr txBox="1"/>
          <p:nvPr/>
        </p:nvSpPr>
        <p:spPr>
          <a:xfrm>
            <a:off x="6899564" y="5640929"/>
            <a:ext cx="500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Before – main floor</a:t>
            </a:r>
          </a:p>
        </p:txBody>
      </p:sp>
    </p:spTree>
    <p:extLst>
      <p:ext uri="{BB962C8B-B14F-4D97-AF65-F5344CB8AC3E}">
        <p14:creationId xmlns:p14="http://schemas.microsoft.com/office/powerpoint/2010/main" val="205176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E0DF0-146D-68E3-E2A9-A36853E91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96" y="189274"/>
            <a:ext cx="4519660" cy="339287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BF671D6-A28C-EDFC-B7C1-4589FEFA2BA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03928" y="2149763"/>
            <a:ext cx="77585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9332681F-8DD2-5A2B-01B8-7406523DA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3759271"/>
            <a:ext cx="3879273" cy="29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4A79FAF-9BDE-6E40-078B-CFBAB6F2D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346" y="38806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B6E00837-0F6D-6153-1689-E0CFACC33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55" y="711271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A92D16-F434-ADDF-5023-1B75CD66B8D5}"/>
              </a:ext>
            </a:extLst>
          </p:cNvPr>
          <p:cNvSpPr txBox="1"/>
          <p:nvPr/>
        </p:nvSpPr>
        <p:spPr>
          <a:xfrm>
            <a:off x="6909849" y="50729"/>
            <a:ext cx="594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After – main floor room</a:t>
            </a:r>
          </a:p>
        </p:txBody>
      </p:sp>
    </p:spTree>
    <p:extLst>
      <p:ext uri="{BB962C8B-B14F-4D97-AF65-F5344CB8AC3E}">
        <p14:creationId xmlns:p14="http://schemas.microsoft.com/office/powerpoint/2010/main" val="699313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21AB6-8569-999A-DB0D-0C95D71FB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0" y="2018161"/>
            <a:ext cx="6407362" cy="4747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462BA-1A20-3C11-AACE-AE9169CBF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6254"/>
            <a:ext cx="6004780" cy="449349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5BFA50-1ED1-8403-ABF5-B3D827B05C63}"/>
              </a:ext>
            </a:extLst>
          </p:cNvPr>
          <p:cNvSpPr txBox="1"/>
          <p:nvPr/>
        </p:nvSpPr>
        <p:spPr>
          <a:xfrm>
            <a:off x="196101" y="384322"/>
            <a:ext cx="619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After – main floor bedroom</a:t>
            </a:r>
          </a:p>
        </p:txBody>
      </p:sp>
    </p:spTree>
    <p:extLst>
      <p:ext uri="{BB962C8B-B14F-4D97-AF65-F5344CB8AC3E}">
        <p14:creationId xmlns:p14="http://schemas.microsoft.com/office/powerpoint/2010/main" val="4034996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6337601-7AFA-4B22-A9D6-0307D7BB2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188" y="381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F29EE079-B6EA-F129-8149-4480F4855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96" y="461819"/>
            <a:ext cx="4442113" cy="592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70B846-ADE5-71A1-9086-08B076F7B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1" y="1200727"/>
            <a:ext cx="7432193" cy="5574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3AAE45-644A-C5CF-3BE7-6EB22065E736}"/>
              </a:ext>
            </a:extLst>
          </p:cNvPr>
          <p:cNvSpPr txBox="1"/>
          <p:nvPr/>
        </p:nvSpPr>
        <p:spPr>
          <a:xfrm>
            <a:off x="240146" y="237656"/>
            <a:ext cx="619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After – main floor bath</a:t>
            </a:r>
          </a:p>
        </p:txBody>
      </p:sp>
    </p:spTree>
    <p:extLst>
      <p:ext uri="{BB962C8B-B14F-4D97-AF65-F5344CB8AC3E}">
        <p14:creationId xmlns:p14="http://schemas.microsoft.com/office/powerpoint/2010/main" val="3884265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F8EF8-C45F-D1E2-25AB-3B6D81FA2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2" r="-2" b="-2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FB10F4-D770-210F-D0C6-00BB741A8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6" r="2" b="2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452344-4DA0-B0CA-B75A-8628E9337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6" r="-2" b="17488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5B4E4-B1F8-87E5-1E4D-CD603F6F8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5" r="2" b="11042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5DAC44-8B05-3BC7-B83B-05BE8534C5C6}"/>
              </a:ext>
            </a:extLst>
          </p:cNvPr>
          <p:cNvSpPr txBox="1"/>
          <p:nvPr/>
        </p:nvSpPr>
        <p:spPr>
          <a:xfrm>
            <a:off x="198739" y="6259435"/>
            <a:ext cx="1069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Before – Upstairs bath, primary and secondary bedroom</a:t>
            </a:r>
          </a:p>
        </p:txBody>
      </p:sp>
    </p:spTree>
    <p:extLst>
      <p:ext uri="{BB962C8B-B14F-4D97-AF65-F5344CB8AC3E}">
        <p14:creationId xmlns:p14="http://schemas.microsoft.com/office/powerpoint/2010/main" val="333147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0870B-FD1F-C76E-AD7C-9932952C9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63" y="200025"/>
            <a:ext cx="8839200" cy="645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03B3E7-AE03-D92B-BF3E-AC3099CE7CAB}"/>
              </a:ext>
            </a:extLst>
          </p:cNvPr>
          <p:cNvSpPr txBox="1"/>
          <p:nvPr/>
        </p:nvSpPr>
        <p:spPr>
          <a:xfrm>
            <a:off x="221673" y="544945"/>
            <a:ext cx="2124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738645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F4ADB-4673-DCE8-BA95-3851A1CE6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0" y="161574"/>
            <a:ext cx="4715533" cy="62969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5F6B3-B295-34C8-B6CE-EE3BA3DBD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11" y="142003"/>
            <a:ext cx="2513929" cy="31680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CAD13-E1AC-9693-E91E-D3E28A5AE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38" y="3115044"/>
            <a:ext cx="4848902" cy="3600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9DBE54-D372-2FA2-ED52-BF9433C2812B}"/>
              </a:ext>
            </a:extLst>
          </p:cNvPr>
          <p:cNvSpPr txBox="1"/>
          <p:nvPr/>
        </p:nvSpPr>
        <p:spPr>
          <a:xfrm>
            <a:off x="5116849" y="57777"/>
            <a:ext cx="297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After – Primary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5BF362-B8F3-AAF3-DA9D-506A39C7E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961" y="734895"/>
            <a:ext cx="4058621" cy="31150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5995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134B6-0742-0A50-DCF5-5FD5B25D5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667" y="2943475"/>
            <a:ext cx="4361788" cy="3261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EF917-FD94-AB8E-38C3-14ED90808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368" y="487353"/>
            <a:ext cx="3755504" cy="2863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8499E-2CB7-80DA-FAA6-565CFD12E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45" y="487353"/>
            <a:ext cx="3870214" cy="6139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0CCDD4-CFCE-8264-4A2A-CCFFA81891B6}"/>
              </a:ext>
            </a:extLst>
          </p:cNvPr>
          <p:cNvSpPr txBox="1"/>
          <p:nvPr/>
        </p:nvSpPr>
        <p:spPr>
          <a:xfrm>
            <a:off x="8044872" y="487353"/>
            <a:ext cx="427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After – Upstairs bath</a:t>
            </a:r>
          </a:p>
        </p:txBody>
      </p:sp>
      <p:pic>
        <p:nvPicPr>
          <p:cNvPr id="7170" name="F52A623A-A49C-4991-A6EF-A46158183B36" descr="IMG_0863.jpg">
            <a:extLst>
              <a:ext uri="{FF2B5EF4-FFF2-40B4-BE49-F238E27FC236}">
                <a16:creationId xmlns:a16="http://schemas.microsoft.com/office/drawing/2014/main" id="{BFD33DF4-67F7-A8DC-D50F-215BED079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99" y="3976400"/>
            <a:ext cx="3652837" cy="273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027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0A518-EF63-C7F8-3074-345D53A3A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r="27334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E1721-CBE8-E5D9-9D87-81163ED27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r="12899" b="-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28A415-C17F-B7BA-859B-7D7733A3AA98}"/>
              </a:ext>
            </a:extLst>
          </p:cNvPr>
          <p:cNvSpPr txBox="1"/>
          <p:nvPr/>
        </p:nvSpPr>
        <p:spPr>
          <a:xfrm>
            <a:off x="240144" y="-21580"/>
            <a:ext cx="4276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Before - Basement</a:t>
            </a:r>
          </a:p>
        </p:txBody>
      </p:sp>
    </p:spTree>
    <p:extLst>
      <p:ext uri="{BB962C8B-B14F-4D97-AF65-F5344CB8AC3E}">
        <p14:creationId xmlns:p14="http://schemas.microsoft.com/office/powerpoint/2010/main" val="2554778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46563A6-2D74-598E-5F39-815756C6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3570901" cy="4761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DA5649-63EC-1A70-4D2A-A6F6BEE68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101" y="120072"/>
            <a:ext cx="2840138" cy="3784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352842-33E6-30E1-B41F-5EC18B515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425" y="1088294"/>
            <a:ext cx="4090414" cy="54510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55B43A-256C-1D99-AF9E-EFE11F4E2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506" y="3620655"/>
            <a:ext cx="2425697" cy="3232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742C3C-BF0F-EF41-C006-174F51ADBF22}"/>
              </a:ext>
            </a:extLst>
          </p:cNvPr>
          <p:cNvSpPr txBox="1"/>
          <p:nvPr/>
        </p:nvSpPr>
        <p:spPr>
          <a:xfrm>
            <a:off x="77605" y="5013171"/>
            <a:ext cx="3570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After – Basement foundation work</a:t>
            </a:r>
          </a:p>
        </p:txBody>
      </p:sp>
    </p:spTree>
    <p:extLst>
      <p:ext uri="{BB962C8B-B14F-4D97-AF65-F5344CB8AC3E}">
        <p14:creationId xmlns:p14="http://schemas.microsoft.com/office/powerpoint/2010/main" val="1501916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8A565-CFDB-4472-36E0-7187C89F2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10" y="120565"/>
            <a:ext cx="6683706" cy="66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38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856447-5724-C764-B979-A05DCEDE4FA2}"/>
              </a:ext>
            </a:extLst>
          </p:cNvPr>
          <p:cNvSpPr txBox="1"/>
          <p:nvPr/>
        </p:nvSpPr>
        <p:spPr>
          <a:xfrm>
            <a:off x="397165" y="397164"/>
            <a:ext cx="5800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Amanda Paulson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131DE-9D7E-0D30-2DB1-8F4D38F59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2" y="1376216"/>
            <a:ext cx="4014355" cy="5352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1380A-7103-6EE6-2627-72687C856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22" y="165529"/>
            <a:ext cx="6608041" cy="49560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8222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7491ED-530E-1513-F122-A14EC3FF2703}"/>
              </a:ext>
            </a:extLst>
          </p:cNvPr>
          <p:cNvSpPr txBox="1"/>
          <p:nvPr/>
        </p:nvSpPr>
        <p:spPr>
          <a:xfrm>
            <a:off x="397165" y="397164"/>
            <a:ext cx="5800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Ray </a:t>
            </a:r>
            <a:r>
              <a:rPr lang="en-US" sz="3200" b="1" dirty="0" err="1"/>
              <a:t>Rast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6A2E8-DB84-40A4-2D9F-3230E4ADA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BE2FB2-D4B7-7D0B-BA9A-A88DCD429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05FF1-7A17-978E-CDEF-C6F86D43F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50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292863-CE93-78C7-E75C-83FD58222778}"/>
              </a:ext>
            </a:extLst>
          </p:cNvPr>
          <p:cNvSpPr txBox="1"/>
          <p:nvPr/>
        </p:nvSpPr>
        <p:spPr>
          <a:xfrm>
            <a:off x="397165" y="397164"/>
            <a:ext cx="5800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Austin Dickey</a:t>
            </a:r>
          </a:p>
        </p:txBody>
      </p:sp>
    </p:spTree>
    <p:extLst>
      <p:ext uri="{BB962C8B-B14F-4D97-AF65-F5344CB8AC3E}">
        <p14:creationId xmlns:p14="http://schemas.microsoft.com/office/powerpoint/2010/main" val="177248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05ACD-6A7F-EF0D-9D67-F9F48F033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469" y="0"/>
            <a:ext cx="920018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97025-9C9F-679F-DDD0-058BFE85AA11}"/>
              </a:ext>
            </a:extLst>
          </p:cNvPr>
          <p:cNvSpPr txBox="1"/>
          <p:nvPr/>
        </p:nvSpPr>
        <p:spPr>
          <a:xfrm>
            <a:off x="147686" y="348744"/>
            <a:ext cx="2970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Before – front porch prior to façade improvement grant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A577B-567F-85AB-5E1E-B451E3E89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42" y="3429000"/>
            <a:ext cx="2488825" cy="3321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35324F-0F16-BD21-9CE7-B28E2BC47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013" y="2376816"/>
            <a:ext cx="3054899" cy="228808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8E146B-9202-9DF4-2587-684F24C82BDF}"/>
              </a:ext>
            </a:extLst>
          </p:cNvPr>
          <p:cNvCxnSpPr>
            <a:cxnSpLocks/>
          </p:cNvCxnSpPr>
          <p:nvPr/>
        </p:nvCxnSpPr>
        <p:spPr>
          <a:xfrm>
            <a:off x="4433455" y="4313382"/>
            <a:ext cx="1320800" cy="1477818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079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6469F1-54F2-2FEE-BA7A-F065C6D07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14" y="156705"/>
            <a:ext cx="4887007" cy="6516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63087-B463-21EF-AF82-AF565548B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206" y="946030"/>
            <a:ext cx="4276257" cy="5726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74711-2258-91C9-7925-2607165889A8}"/>
              </a:ext>
            </a:extLst>
          </p:cNvPr>
          <p:cNvSpPr txBox="1"/>
          <p:nvPr/>
        </p:nvSpPr>
        <p:spPr>
          <a:xfrm>
            <a:off x="6833736" y="185286"/>
            <a:ext cx="427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After – Front Porch</a:t>
            </a:r>
          </a:p>
        </p:txBody>
      </p:sp>
    </p:spTree>
    <p:extLst>
      <p:ext uri="{BB962C8B-B14F-4D97-AF65-F5344CB8AC3E}">
        <p14:creationId xmlns:p14="http://schemas.microsoft.com/office/powerpoint/2010/main" val="2856142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F7401-237B-656E-6857-E2404798E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9" y="491348"/>
            <a:ext cx="4428400" cy="5875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1F9B7-CC83-DF76-76E0-3C1693197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222" y="491348"/>
            <a:ext cx="4391200" cy="5875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C6C07B-C936-4695-495D-DDD976BFB59C}"/>
              </a:ext>
            </a:extLst>
          </p:cNvPr>
          <p:cNvSpPr txBox="1"/>
          <p:nvPr/>
        </p:nvSpPr>
        <p:spPr>
          <a:xfrm>
            <a:off x="9298447" y="395689"/>
            <a:ext cx="29709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Before – front of the house, prior to tree removal</a:t>
            </a:r>
          </a:p>
        </p:txBody>
      </p:sp>
    </p:spTree>
    <p:extLst>
      <p:ext uri="{BB962C8B-B14F-4D97-AF65-F5344CB8AC3E}">
        <p14:creationId xmlns:p14="http://schemas.microsoft.com/office/powerpoint/2010/main" val="338473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1C4040-5516-F0B2-3B35-63FEDF0BF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115"/>
          <a:stretch/>
        </p:blipFill>
        <p:spPr>
          <a:xfrm>
            <a:off x="119122" y="4391"/>
            <a:ext cx="4546703" cy="3424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09109-D47C-F31A-C9B2-95F337A447B3}"/>
              </a:ext>
            </a:extLst>
          </p:cNvPr>
          <p:cNvSpPr txBox="1"/>
          <p:nvPr/>
        </p:nvSpPr>
        <p:spPr>
          <a:xfrm>
            <a:off x="6926321" y="124905"/>
            <a:ext cx="4791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After – Tree removal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15623-48D8-7D81-F372-BA4ACED3F7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634"/>
          <a:stretch/>
        </p:blipFill>
        <p:spPr>
          <a:xfrm>
            <a:off x="6028659" y="915722"/>
            <a:ext cx="5938705" cy="510499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5554AD-51B0-795F-52BF-4C1115D20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782" y="3528696"/>
            <a:ext cx="4226743" cy="32742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7519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67727-3CDB-3E53-E752-45D782AF7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44" y="117762"/>
            <a:ext cx="5628024" cy="4221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90B64-4F03-7BD7-E76F-13EB5DDFD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2" y="2318326"/>
            <a:ext cx="6237221" cy="4421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16A93-751F-B442-CD9B-6C6F448CF7EB}"/>
              </a:ext>
            </a:extLst>
          </p:cNvPr>
          <p:cNvSpPr txBox="1"/>
          <p:nvPr/>
        </p:nvSpPr>
        <p:spPr>
          <a:xfrm>
            <a:off x="286327" y="387926"/>
            <a:ext cx="3685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Before - Entry</a:t>
            </a:r>
          </a:p>
        </p:txBody>
      </p:sp>
    </p:spTree>
    <p:extLst>
      <p:ext uri="{BB962C8B-B14F-4D97-AF65-F5344CB8AC3E}">
        <p14:creationId xmlns:p14="http://schemas.microsoft.com/office/powerpoint/2010/main" val="2646532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B83254-ABA8-47E0-33FB-5BC05390D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" y="166254"/>
            <a:ext cx="8069915" cy="5407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0B209-C1F1-D1C1-8F23-5781FC580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67" y="507999"/>
            <a:ext cx="3634711" cy="2452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6B1093-053E-976D-D53B-DAD6AF8A6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67" y="3388820"/>
            <a:ext cx="3769483" cy="2961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A2F682-F10A-64DA-5EDA-87041481122D}"/>
              </a:ext>
            </a:extLst>
          </p:cNvPr>
          <p:cNvSpPr txBox="1"/>
          <p:nvPr/>
        </p:nvSpPr>
        <p:spPr>
          <a:xfrm>
            <a:off x="323273" y="5837382"/>
            <a:ext cx="2124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571255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934DEC-5CE1-BFF8-9276-6C34F773D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11" y="1438011"/>
            <a:ext cx="5793322" cy="4359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55C8C9-3D5A-0B1B-3B45-285640308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444625"/>
            <a:ext cx="5803814" cy="4352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DCB11E-163E-6D17-BCE7-4C415CE0531E}"/>
              </a:ext>
            </a:extLst>
          </p:cNvPr>
          <p:cNvSpPr txBox="1"/>
          <p:nvPr/>
        </p:nvSpPr>
        <p:spPr>
          <a:xfrm>
            <a:off x="294613" y="323724"/>
            <a:ext cx="9813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After – Dining and Formal Parlor</a:t>
            </a:r>
          </a:p>
        </p:txBody>
      </p:sp>
    </p:spTree>
    <p:extLst>
      <p:ext uri="{BB962C8B-B14F-4D97-AF65-F5344CB8AC3E}">
        <p14:creationId xmlns:p14="http://schemas.microsoft.com/office/powerpoint/2010/main" val="698968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120</Words>
  <Application>Microsoft Office PowerPoint</Application>
  <PresentationFormat>Widescreen</PresentationFormat>
  <Paragraphs>28</Paragraphs>
  <Slides>27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Fotheringham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Spokane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Duvall, Megan</dc:creator>
  <cp:lastModifiedBy>Duvall, Megan</cp:lastModifiedBy>
  <cp:revision>2</cp:revision>
  <dcterms:created xsi:type="dcterms:W3CDTF">2024-12-11T18:00:52Z</dcterms:created>
  <dcterms:modified xsi:type="dcterms:W3CDTF">2024-12-11T21:45:39Z</dcterms:modified>
</cp:coreProperties>
</file>