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8" r:id="rId3"/>
    <p:sldId id="258" r:id="rId4"/>
    <p:sldId id="260" r:id="rId5"/>
    <p:sldId id="279" r:id="rId6"/>
    <p:sldId id="280" r:id="rId7"/>
    <p:sldId id="281" r:id="rId8"/>
    <p:sldId id="262" r:id="rId9"/>
    <p:sldId id="285" r:id="rId10"/>
    <p:sldId id="265" r:id="rId11"/>
    <p:sldId id="282" r:id="rId12"/>
    <p:sldId id="291" r:id="rId13"/>
    <p:sldId id="292" r:id="rId14"/>
    <p:sldId id="272" r:id="rId15"/>
    <p:sldId id="277" r:id="rId16"/>
    <p:sldId id="283" r:id="rId17"/>
    <p:sldId id="284" r:id="rId18"/>
    <p:sldId id="28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1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1ADF3-C937-435C-9A92-44D0E0CC82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Hillyard Laundry</a:t>
            </a:r>
            <a:br>
              <a:rPr lang="en-US" dirty="0"/>
            </a:br>
            <a:r>
              <a:rPr lang="en-US" dirty="0"/>
              <a:t>3108 E Olympic avenue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C0C89D-491E-4453-9F1D-F7EDA8CC7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0918" y="5349281"/>
            <a:ext cx="5066644" cy="10961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Commercial</a:t>
            </a:r>
          </a:p>
          <a:p>
            <a:r>
              <a:rPr lang="en-US" b="1" dirty="0">
                <a:solidFill>
                  <a:schemeClr val="tx2"/>
                </a:solidFill>
              </a:rPr>
              <a:t>Special Tax Valuation Application</a:t>
            </a:r>
          </a:p>
        </p:txBody>
      </p:sp>
    </p:spTree>
    <p:extLst>
      <p:ext uri="{BB962C8B-B14F-4D97-AF65-F5344CB8AC3E}">
        <p14:creationId xmlns:p14="http://schemas.microsoft.com/office/powerpoint/2010/main" val="2311622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82F61C-4729-1789-1A25-78C7AAC88EFB}"/>
              </a:ext>
            </a:extLst>
          </p:cNvPr>
          <p:cNvSpPr txBox="1"/>
          <p:nvPr/>
        </p:nvSpPr>
        <p:spPr>
          <a:xfrm>
            <a:off x="276225" y="257175"/>
            <a:ext cx="1962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After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DC4BD-5DBA-02F0-DF84-1DAB1CCE1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54" y="1524000"/>
            <a:ext cx="11190492" cy="417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7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B820F5-0342-0470-976F-4E3CD024453F}"/>
              </a:ext>
            </a:extLst>
          </p:cNvPr>
          <p:cNvSpPr txBox="1"/>
          <p:nvPr/>
        </p:nvSpPr>
        <p:spPr>
          <a:xfrm>
            <a:off x="595507" y="224339"/>
            <a:ext cx="498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After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ED161-BDBD-725B-9BB4-BFCACD9A8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74" y="1173511"/>
            <a:ext cx="3825572" cy="5151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6277E-0D03-9DE8-3DFF-048009908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041"/>
          <a:stretch/>
        </p:blipFill>
        <p:spPr>
          <a:xfrm>
            <a:off x="3601681" y="88384"/>
            <a:ext cx="3330061" cy="3799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412C0C-6A47-ACFC-E96C-399BA1063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278" y="88384"/>
            <a:ext cx="4986780" cy="656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52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3DB923-8817-6FFF-5C6A-81F06F127907}"/>
              </a:ext>
            </a:extLst>
          </p:cNvPr>
          <p:cNvSpPr txBox="1"/>
          <p:nvPr/>
        </p:nvSpPr>
        <p:spPr>
          <a:xfrm>
            <a:off x="276225" y="257175"/>
            <a:ext cx="7147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After – 2</a:t>
            </a:r>
            <a:r>
              <a:rPr lang="en-US" sz="4000" b="1" baseline="30000" dirty="0"/>
              <a:t>nd</a:t>
            </a:r>
            <a:r>
              <a:rPr lang="en-US" sz="4000" b="1" dirty="0"/>
              <a:t> Floor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8F0FB0-3F6A-B3A6-930F-D9BC43A41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851" y="113447"/>
            <a:ext cx="5425910" cy="41685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7B9A7-DD07-E43A-570B-49FA05D1E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79" y="2890684"/>
            <a:ext cx="7544292" cy="385386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657053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3DB923-8817-6FFF-5C6A-81F06F127907}"/>
              </a:ext>
            </a:extLst>
          </p:cNvPr>
          <p:cNvSpPr txBox="1"/>
          <p:nvPr/>
        </p:nvSpPr>
        <p:spPr>
          <a:xfrm>
            <a:off x="277357" y="204831"/>
            <a:ext cx="4984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After - Rear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C2B10-446E-8022-D1B3-15DE13334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083" y="106471"/>
            <a:ext cx="5238539" cy="3890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75C78F-E464-7038-DAA5-9C0E13AEC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8" y="3016930"/>
            <a:ext cx="7647441" cy="36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14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FF45FBF2-7D66-42AD-9DF3-D6B32C25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3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E04044DE-2387-41C2-857F-132B16793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9970F-6913-55E1-D52D-EB24E935CB97}"/>
              </a:ext>
            </a:extLst>
          </p:cNvPr>
          <p:cNvSpPr txBox="1"/>
          <p:nvPr/>
        </p:nvSpPr>
        <p:spPr>
          <a:xfrm>
            <a:off x="585167" y="480060"/>
            <a:ext cx="398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After Photos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B89C7-8A3F-8A03-6FD1-A3E31FC15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715" y="1084836"/>
            <a:ext cx="7855039" cy="51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71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9AF29-1979-BC26-D1C2-ED14F26B0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59" y="891320"/>
            <a:ext cx="6729043" cy="5075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468BC9-26AF-7C11-A7C1-2C869B22E6E1}"/>
              </a:ext>
            </a:extLst>
          </p:cNvPr>
          <p:cNvSpPr txBox="1"/>
          <p:nvPr/>
        </p:nvSpPr>
        <p:spPr>
          <a:xfrm>
            <a:off x="277357" y="204831"/>
            <a:ext cx="6860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After – Rear, interior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0C8610-FD5E-0AEB-352B-B64670ECE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400" y="204830"/>
            <a:ext cx="4168136" cy="3088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B1509B-4CC1-45EC-9DC6-B616D079B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284" y="3399580"/>
            <a:ext cx="3983657" cy="298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27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E8A736-7B5D-FD1D-E1B4-A5386909E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53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F387890-FF39-6B00-1B06-7745A56169B3}"/>
              </a:ext>
            </a:extLst>
          </p:cNvPr>
          <p:cNvSpPr txBox="1"/>
          <p:nvPr/>
        </p:nvSpPr>
        <p:spPr>
          <a:xfrm>
            <a:off x="5081948" y="183016"/>
            <a:ext cx="398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After Photos - Upstairs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19D9C-7916-EB07-9DE5-89EEB3207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46311" y="1388874"/>
            <a:ext cx="5953542" cy="4465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314D02-DB2C-71BB-B534-80798DC2F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736" y="3314452"/>
            <a:ext cx="4654145" cy="349060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EE425E-5758-06B7-D217-0BEFE1E85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39" y="52939"/>
            <a:ext cx="4819119" cy="361433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921473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A5488F-5637-8B3D-81F0-388C070998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74" r="32187"/>
          <a:stretch/>
        </p:blipFill>
        <p:spPr>
          <a:xfrm rot="5400000">
            <a:off x="2728452" y="-1349783"/>
            <a:ext cx="6735097" cy="943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0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45FBF2-7D66-42AD-9DF3-D6B32C25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6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4044DE-2387-41C2-857F-132B16793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699FD-1A5F-63C9-39AA-B5C1112A9A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40" b="14875"/>
          <a:stretch/>
        </p:blipFill>
        <p:spPr>
          <a:xfrm>
            <a:off x="1181099" y="564946"/>
            <a:ext cx="9972675" cy="572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50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2C2544-5627-7903-557C-50B839FF6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03" y="1274447"/>
            <a:ext cx="11062992" cy="50501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9DDA2B-17C8-4AD6-AF35-E483E67C5E83}"/>
              </a:ext>
            </a:extLst>
          </p:cNvPr>
          <p:cNvSpPr txBox="1"/>
          <p:nvPr/>
        </p:nvSpPr>
        <p:spPr>
          <a:xfrm>
            <a:off x="340272" y="386284"/>
            <a:ext cx="11511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Hillyard Laundry Building – 3108 E Olympic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FEA439-59DF-4530-88B5-1E1AAEF83C3D}"/>
              </a:ext>
            </a:extLst>
          </p:cNvPr>
          <p:cNvSpPr/>
          <p:nvPr/>
        </p:nvSpPr>
        <p:spPr>
          <a:xfrm>
            <a:off x="7088899" y="3305537"/>
            <a:ext cx="654926" cy="2278016"/>
          </a:xfrm>
          <a:prstGeom prst="rect">
            <a:avLst/>
          </a:prstGeom>
          <a:solidFill>
            <a:srgbClr val="C00000">
              <a:alpha val="5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59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DA76A69-46AF-4B54-95EC-C86652932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DABA20-B004-46AE-A328-C8D206193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8A048-6DE9-5768-2CBD-D5003873E4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566" b="2"/>
          <a:stretch/>
        </p:blipFill>
        <p:spPr>
          <a:xfrm rot="5400000">
            <a:off x="423333" y="863600"/>
            <a:ext cx="5571066" cy="51307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08F0711-5344-4DCD-BD36-94045E544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9965B-2B92-6C63-DB83-6B8B5DF9A6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66" b="2"/>
          <a:stretch/>
        </p:blipFill>
        <p:spPr>
          <a:xfrm rot="5400000">
            <a:off x="6203187" y="863600"/>
            <a:ext cx="5571066" cy="513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84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8D2290-B1F5-E709-76DA-5A604638EAE3}"/>
              </a:ext>
            </a:extLst>
          </p:cNvPr>
          <p:cNvSpPr txBox="1"/>
          <p:nvPr/>
        </p:nvSpPr>
        <p:spPr>
          <a:xfrm>
            <a:off x="8615610" y="97745"/>
            <a:ext cx="451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Before Photos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56AA-2163-7E57-3B43-42A202285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47" y="0"/>
            <a:ext cx="7361558" cy="321591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C77B7-51A8-56B8-A2DF-28BCDF8C1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468" y="722479"/>
            <a:ext cx="4328535" cy="580694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7FF720-43E1-6674-00CE-D408BB13B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97" y="2981540"/>
            <a:ext cx="4589453" cy="3779549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75641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9C12CE8-1A2A-71E2-C9B0-84E37C50E4E7}"/>
              </a:ext>
            </a:extLst>
          </p:cNvPr>
          <p:cNvSpPr txBox="1"/>
          <p:nvPr/>
        </p:nvSpPr>
        <p:spPr>
          <a:xfrm>
            <a:off x="265425" y="4929485"/>
            <a:ext cx="451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Before Photos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B93A5-C018-2835-5029-EEA1502B5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88" y="152400"/>
            <a:ext cx="6150029" cy="4562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0BB16F-24CC-61A9-3AB8-D288B7D56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674" y="1124222"/>
            <a:ext cx="5702438" cy="4266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EB6C67-3EF4-074A-F2AA-48E48A8EF6EE}"/>
              </a:ext>
            </a:extLst>
          </p:cNvPr>
          <p:cNvSpPr txBox="1"/>
          <p:nvPr/>
        </p:nvSpPr>
        <p:spPr>
          <a:xfrm>
            <a:off x="6429375" y="5467350"/>
            <a:ext cx="4515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Removal of a bat colony, treatment for rodents and pests!</a:t>
            </a:r>
          </a:p>
        </p:txBody>
      </p:sp>
    </p:spTree>
    <p:extLst>
      <p:ext uri="{BB962C8B-B14F-4D97-AF65-F5344CB8AC3E}">
        <p14:creationId xmlns:p14="http://schemas.microsoft.com/office/powerpoint/2010/main" val="4236441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E4EFF3-2CC0-9A9A-C6E6-358CFA07ED9E}"/>
              </a:ext>
            </a:extLst>
          </p:cNvPr>
          <p:cNvSpPr txBox="1"/>
          <p:nvPr/>
        </p:nvSpPr>
        <p:spPr>
          <a:xfrm>
            <a:off x="3584788" y="135319"/>
            <a:ext cx="5022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Before Photos – Rear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BD52F-1429-1DF6-79B9-194EEBFE3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7" y="668397"/>
            <a:ext cx="7910245" cy="5959356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3FA93-32EB-7BA9-249B-7427A10B2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74" y="1674260"/>
            <a:ext cx="4837139" cy="35094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8027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EE89F969-46EE-41D6-B522-824CC147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FD0ABA-597A-946C-DD1B-6C75188E51D7}"/>
              </a:ext>
            </a:extLst>
          </p:cNvPr>
          <p:cNvSpPr txBox="1"/>
          <p:nvPr/>
        </p:nvSpPr>
        <p:spPr>
          <a:xfrm>
            <a:off x="6381749" y="230522"/>
            <a:ext cx="4580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Before Photos – rear of the main floor area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258E36-B00C-A842-D462-F6A47C0E7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18288" cy="4175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76BAE8-3AEF-79A9-C450-E06C60954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865" y="2602960"/>
            <a:ext cx="7418135" cy="417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58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A95F5F-E1EF-E09B-1D14-54F6B8B21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48375" y="857250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3DB923-8817-6FFF-5C6A-81F06F127907}"/>
              </a:ext>
            </a:extLst>
          </p:cNvPr>
          <p:cNvSpPr txBox="1"/>
          <p:nvPr/>
        </p:nvSpPr>
        <p:spPr>
          <a:xfrm>
            <a:off x="276225" y="257175"/>
            <a:ext cx="1962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After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5BAA05-9E84-DD03-5FDE-9A41203D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482863"/>
            <a:ext cx="6610349" cy="405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0894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4380</TotalTime>
  <Words>69</Words>
  <Application>Microsoft Office PowerPoint</Application>
  <PresentationFormat>Widescreen</PresentationFormat>
  <Paragraphs>17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Century Gothic</vt:lpstr>
      <vt:lpstr>Wingdings 3</vt:lpstr>
      <vt:lpstr>Slice</vt:lpstr>
      <vt:lpstr>Hillyard Laundry 3108 E Olympic avenue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ROOSEVELT APARTMENTS 524 w 7th Ave</dc:title>
  <dc:creator>Duvall, Megan</dc:creator>
  <cp:lastModifiedBy>Duvall, Megan</cp:lastModifiedBy>
  <cp:revision>6</cp:revision>
  <dcterms:created xsi:type="dcterms:W3CDTF">2021-09-21T17:22:29Z</dcterms:created>
  <dcterms:modified xsi:type="dcterms:W3CDTF">2024-11-15T20:05:56Z</dcterms:modified>
</cp:coreProperties>
</file>