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1" r:id="rId16"/>
    <p:sldId id="262" r:id="rId17"/>
    <p:sldId id="266" r:id="rId18"/>
    <p:sldId id="264" r:id="rId19"/>
    <p:sldId id="267" r:id="rId20"/>
    <p:sldId id="268" r:id="rId21"/>
    <p:sldId id="26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7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4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95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3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5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7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1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F7CA34-6FCB-4AC4-A9DC-A029B8B85F3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93F4-17DC-411B-8516-251B1A2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1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sky, street&#10;&#10;Description automatically generated">
            <a:extLst>
              <a:ext uri="{FF2B5EF4-FFF2-40B4-BE49-F238E27FC236}">
                <a16:creationId xmlns:a16="http://schemas.microsoft.com/office/drawing/2014/main" id="{364966F4-1E60-BF1A-04FD-88560F666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45E33-4EF6-027B-A733-F67B50B05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Spokane Brewing &amp; Malting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B0482-11A4-2CE1-E55F-2178BC320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901 W Broadway Avenue</a:t>
            </a:r>
          </a:p>
          <a:p>
            <a:r>
              <a:rPr lang="en-US" dirty="0"/>
              <a:t>Commercial Special Tax valuation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17553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136EE-C660-4B39-D02E-F3F4F98DA93D}"/>
              </a:ext>
            </a:extLst>
          </p:cNvPr>
          <p:cNvSpPr txBox="1"/>
          <p:nvPr/>
        </p:nvSpPr>
        <p:spPr>
          <a:xfrm>
            <a:off x="1803633" y="2721147"/>
            <a:ext cx="827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Interior – AFTER Demo</a:t>
            </a:r>
          </a:p>
        </p:txBody>
      </p:sp>
    </p:spTree>
    <p:extLst>
      <p:ext uri="{BB962C8B-B14F-4D97-AF65-F5344CB8AC3E}">
        <p14:creationId xmlns:p14="http://schemas.microsoft.com/office/powerpoint/2010/main" val="345949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wooden beams and a wooden ceiling&#10;&#10;Description automatically generated with medium confidence">
            <a:extLst>
              <a:ext uri="{FF2B5EF4-FFF2-40B4-BE49-F238E27FC236}">
                <a16:creationId xmlns:a16="http://schemas.microsoft.com/office/drawing/2014/main" id="{9C8D2C6A-2F5F-443B-576E-3241D5712A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9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5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brick walls and beams&#10;&#10;Description automatically generated">
            <a:extLst>
              <a:ext uri="{FF2B5EF4-FFF2-40B4-BE49-F238E27FC236}">
                <a16:creationId xmlns:a16="http://schemas.microsoft.com/office/drawing/2014/main" id="{2A9DAE4F-A1F8-EDFB-C9D0-50A6C2F2B5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9" y="117446"/>
            <a:ext cx="6459523" cy="4844642"/>
          </a:xfrm>
          <a:prstGeom prst="rect">
            <a:avLst/>
          </a:prstGeom>
        </p:spPr>
      </p:pic>
      <p:pic>
        <p:nvPicPr>
          <p:cNvPr id="5" name="Picture 4" descr="A building under construction with wooden beams&#10;&#10;Description automatically generated">
            <a:extLst>
              <a:ext uri="{FF2B5EF4-FFF2-40B4-BE49-F238E27FC236}">
                <a16:creationId xmlns:a16="http://schemas.microsoft.com/office/drawing/2014/main" id="{25592A99-DFE4-BE7B-7843-C398BB230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525" y="2728519"/>
            <a:ext cx="5505974" cy="41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many windows and a ladder&#10;&#10;Description automatically generated with medium confidence">
            <a:extLst>
              <a:ext uri="{FF2B5EF4-FFF2-40B4-BE49-F238E27FC236}">
                <a16:creationId xmlns:a16="http://schemas.microsoft.com/office/drawing/2014/main" id="{E45B127B-D51E-04E8-DF47-8EC58D0322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4572000"/>
          </a:xfrm>
          <a:prstGeom prst="rect">
            <a:avLst/>
          </a:prstGeom>
        </p:spPr>
      </p:pic>
      <p:pic>
        <p:nvPicPr>
          <p:cNvPr id="5" name="Picture 4" descr="A construction site with a few machinery&#10;&#10;Description automatically generated with medium confidence">
            <a:extLst>
              <a:ext uri="{FF2B5EF4-FFF2-40B4-BE49-F238E27FC236}">
                <a16:creationId xmlns:a16="http://schemas.microsoft.com/office/drawing/2014/main" id="{96D23DC4-CB7D-7EC4-CA94-5BD4AD722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5221"/>
            <a:ext cx="6297039" cy="47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6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eelbarrow in a building&#10;&#10;Description automatically generated">
            <a:extLst>
              <a:ext uri="{FF2B5EF4-FFF2-40B4-BE49-F238E27FC236}">
                <a16:creationId xmlns:a16="http://schemas.microsoft.com/office/drawing/2014/main" id="{104ED66C-D549-896E-D6FB-A48580FD5F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112"/>
            <a:ext cx="9144000" cy="6858000"/>
          </a:xfrm>
          <a:prstGeom prst="rect">
            <a:avLst/>
          </a:prstGeom>
        </p:spPr>
      </p:pic>
      <p:pic>
        <p:nvPicPr>
          <p:cNvPr id="5" name="Picture 4" descr="An empty building with pillars and a metal rack&#10;&#10;Description automatically generated with medium confidence">
            <a:extLst>
              <a:ext uri="{FF2B5EF4-FFF2-40B4-BE49-F238E27FC236}">
                <a16:creationId xmlns:a16="http://schemas.microsoft.com/office/drawing/2014/main" id="{2980E3EB-8629-5924-505B-E1E1068D6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248" y="3925792"/>
            <a:ext cx="3547236" cy="266042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 descr="A room with concrete pillars and a wooden ceiling&#10;&#10;Description automatically generated with medium confidence">
            <a:extLst>
              <a:ext uri="{FF2B5EF4-FFF2-40B4-BE49-F238E27FC236}">
                <a16:creationId xmlns:a16="http://schemas.microsoft.com/office/drawing/2014/main" id="{C8E97F85-7732-9556-264B-37C69B43C3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248" y="917478"/>
            <a:ext cx="3547236" cy="266042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197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ground, stone, dirty&#10;&#10;Description automatically generated">
            <a:extLst>
              <a:ext uri="{FF2B5EF4-FFF2-40B4-BE49-F238E27FC236}">
                <a16:creationId xmlns:a16="http://schemas.microsoft.com/office/drawing/2014/main" id="{9DAD9BAC-6FB4-B0D2-5568-DF0E4D2D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7" name="Picture 6" descr="A picture containing building, brick, indoor, stone&#10;&#10;Description automatically generated">
            <a:extLst>
              <a:ext uri="{FF2B5EF4-FFF2-40B4-BE49-F238E27FC236}">
                <a16:creationId xmlns:a16="http://schemas.microsoft.com/office/drawing/2014/main" id="{EE175765-69DA-21BF-12AE-296D93053A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5" name="Picture 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785225C1-232B-2FB6-1D0F-F72304ABD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0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uilding, outdoor, roof&#10;&#10;Description automatically generated">
            <a:extLst>
              <a:ext uri="{FF2B5EF4-FFF2-40B4-BE49-F238E27FC236}">
                <a16:creationId xmlns:a16="http://schemas.microsoft.com/office/drawing/2014/main" id="{84C1D60E-701B-C143-D158-FCD1A9D33D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5" name="Picture 4" descr="A picture containing ground, building, outdoor, stone&#10;&#10;Description automatically generated">
            <a:extLst>
              <a:ext uri="{FF2B5EF4-FFF2-40B4-BE49-F238E27FC236}">
                <a16:creationId xmlns:a16="http://schemas.microsoft.com/office/drawing/2014/main" id="{523A4713-5C57-3646-D557-D57C4FF21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56867" y="643467"/>
            <a:ext cx="5291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 with medium confidence">
            <a:extLst>
              <a:ext uri="{FF2B5EF4-FFF2-40B4-BE49-F238E27FC236}">
                <a16:creationId xmlns:a16="http://schemas.microsoft.com/office/drawing/2014/main" id="{D1F2456B-5CF4-683F-AE21-C6F828A2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5" name="Picture 4" descr="A window in a building&#10;&#10;Description automatically generated with low confidence">
            <a:extLst>
              <a:ext uri="{FF2B5EF4-FFF2-40B4-BE49-F238E27FC236}">
                <a16:creationId xmlns:a16="http://schemas.microsoft.com/office/drawing/2014/main" id="{FE95A2A6-9D89-AF78-1704-89C622C106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865" y="643467"/>
            <a:ext cx="52916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762476-064B-6493-12A2-95A17A23A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448" y="518984"/>
            <a:ext cx="7249297" cy="5436973"/>
          </a:xfrm>
          <a:prstGeom prst="rect">
            <a:avLst/>
          </a:prstGeom>
        </p:spPr>
      </p:pic>
      <p:pic>
        <p:nvPicPr>
          <p:cNvPr id="7" name="Picture 6" descr="A picture containing stair, step&#10;&#10;Description automatically generated">
            <a:extLst>
              <a:ext uri="{FF2B5EF4-FFF2-40B4-BE49-F238E27FC236}">
                <a16:creationId xmlns:a16="http://schemas.microsoft.com/office/drawing/2014/main" id="{A00436AB-8971-C9A7-F969-D07B26A7E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5" y="1686696"/>
            <a:ext cx="4135396" cy="31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0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uilding, outdoor, ground, street&#10;&#10;Description automatically generated">
            <a:extLst>
              <a:ext uri="{FF2B5EF4-FFF2-40B4-BE49-F238E27FC236}">
                <a16:creationId xmlns:a16="http://schemas.microsoft.com/office/drawing/2014/main" id="{41A2A548-2485-D643-966C-8147D0EBB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5" name="Picture 4" descr="A picture containing building, outdoor, brick, structure&#10;&#10;Description automatically generated">
            <a:extLst>
              <a:ext uri="{FF2B5EF4-FFF2-40B4-BE49-F238E27FC236}">
                <a16:creationId xmlns:a16="http://schemas.microsoft.com/office/drawing/2014/main" id="{7167374F-CFC7-6A86-6FE1-FFBC697AE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7" name="Picture 6" descr="A picture containing building, outdoor, roof&#10;&#10;Description automatically generated">
            <a:extLst>
              <a:ext uri="{FF2B5EF4-FFF2-40B4-BE49-F238E27FC236}">
                <a16:creationId xmlns:a16="http://schemas.microsoft.com/office/drawing/2014/main" id="{9E0ABFCB-0904-49D7-41D4-5EF977DEF0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E0B461-C875-8BF6-46D1-BCE92DFC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053" y="3429000"/>
            <a:ext cx="7573647" cy="331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9ECDA-B951-CF01-C953-97FE605B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99" y="229062"/>
            <a:ext cx="8639553" cy="373906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393697-0259-0DED-D375-5F581BDE6BC1}"/>
              </a:ext>
            </a:extLst>
          </p:cNvPr>
          <p:cNvCxnSpPr/>
          <p:nvPr/>
        </p:nvCxnSpPr>
        <p:spPr>
          <a:xfrm flipH="1">
            <a:off x="9638950" y="2399251"/>
            <a:ext cx="1510019" cy="300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687FD6-60D3-D48C-DAA6-6DCADF872CE0}"/>
              </a:ext>
            </a:extLst>
          </p:cNvPr>
          <p:cNvSpPr txBox="1"/>
          <p:nvPr/>
        </p:nvSpPr>
        <p:spPr>
          <a:xfrm>
            <a:off x="9018970" y="1937586"/>
            <a:ext cx="274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901 W Broadway</a:t>
            </a:r>
          </a:p>
        </p:txBody>
      </p:sp>
    </p:spTree>
    <p:extLst>
      <p:ext uri="{BB962C8B-B14F-4D97-AF65-F5344CB8AC3E}">
        <p14:creationId xmlns:p14="http://schemas.microsoft.com/office/powerpoint/2010/main" val="357872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uilding, ground, outdoor, stone&#10;&#10;Description automatically generated">
            <a:extLst>
              <a:ext uri="{FF2B5EF4-FFF2-40B4-BE49-F238E27FC236}">
                <a16:creationId xmlns:a16="http://schemas.microsoft.com/office/drawing/2014/main" id="{86B12229-32B6-9AAF-5C02-4E50A3E5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3" name="Picture 2" descr="A picture containing building, ground, fire, outdoor&#10;&#10;Description automatically generated">
            <a:extLst>
              <a:ext uri="{FF2B5EF4-FFF2-40B4-BE49-F238E27FC236}">
                <a16:creationId xmlns:a16="http://schemas.microsoft.com/office/drawing/2014/main" id="{FC76AF7B-50E1-A6E6-97F9-EAD27661D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7" name="Picture 6" descr="A picture containing building, stone, several&#10;&#10;Description automatically generated">
            <a:extLst>
              <a:ext uri="{FF2B5EF4-FFF2-40B4-BE49-F238E27FC236}">
                <a16:creationId xmlns:a16="http://schemas.microsoft.com/office/drawing/2014/main" id="{D6E8C065-6397-0CDF-BCBC-503BEC2F14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A13FFF-F97E-4167-8153-7C308935D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rick fireplace in a brick building&#10;&#10;Description automatically generated with low confidence">
            <a:extLst>
              <a:ext uri="{FF2B5EF4-FFF2-40B4-BE49-F238E27FC236}">
                <a16:creationId xmlns:a16="http://schemas.microsoft.com/office/drawing/2014/main" id="{BFDE6782-9997-9173-608E-90D363B30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5" name="Picture 4" descr="A picture containing building, outdoor, brick, stone&#10;&#10;Description automatically generated">
            <a:extLst>
              <a:ext uri="{FF2B5EF4-FFF2-40B4-BE49-F238E27FC236}">
                <a16:creationId xmlns:a16="http://schemas.microsoft.com/office/drawing/2014/main" id="{BBC60596-A0AE-5B6A-91A3-3014D636D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865" y="643467"/>
            <a:ext cx="5291667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671462-7D07-4DAC-9A76-F29B83360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3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ck on a brick building&#10;&#10;Description automatically generated">
            <a:extLst>
              <a:ext uri="{FF2B5EF4-FFF2-40B4-BE49-F238E27FC236}">
                <a16:creationId xmlns:a16="http://schemas.microsoft.com/office/drawing/2014/main" id="{DA559511-F0AC-AF26-8C50-F95083788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ky, outdoor, brick&#10;&#10;Description automatically generated">
            <a:extLst>
              <a:ext uri="{FF2B5EF4-FFF2-40B4-BE49-F238E27FC236}">
                <a16:creationId xmlns:a16="http://schemas.microsoft.com/office/drawing/2014/main" id="{6FDD5EA6-C790-C790-2247-5D2797005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99048" cy="3428990"/>
          </a:xfrm>
          <a:prstGeom prst="rect">
            <a:avLst/>
          </a:prstGeom>
        </p:spPr>
      </p:pic>
      <p:pic>
        <p:nvPicPr>
          <p:cNvPr id="7" name="Picture 6" descr="A large brick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7D34B212-4AE2-404E-4BB9-A7B3ECB885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9" name="Picture 8" descr="A picture containing building, sky, clock, outdoor&#10;&#10;Description automatically generated">
            <a:extLst>
              <a:ext uri="{FF2B5EF4-FFF2-40B4-BE49-F238E27FC236}">
                <a16:creationId xmlns:a16="http://schemas.microsoft.com/office/drawing/2014/main" id="{78DE78AB-EEE3-6F0D-F78F-191DC48DA2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5" name="Picture 4" descr="A clock on a brick building&#10;&#10;Description automatically generated">
            <a:extLst>
              <a:ext uri="{FF2B5EF4-FFF2-40B4-BE49-F238E27FC236}">
                <a16:creationId xmlns:a16="http://schemas.microsoft.com/office/drawing/2014/main" id="{445900DA-B7AA-6305-EA69-35CDF06AC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8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136EE-C660-4B39-D02E-F3F4F98DA93D}"/>
              </a:ext>
            </a:extLst>
          </p:cNvPr>
          <p:cNvSpPr txBox="1"/>
          <p:nvPr/>
        </p:nvSpPr>
        <p:spPr>
          <a:xfrm>
            <a:off x="2910979" y="2721147"/>
            <a:ext cx="7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Interior - BEFORE</a:t>
            </a:r>
          </a:p>
        </p:txBody>
      </p:sp>
    </p:spTree>
    <p:extLst>
      <p:ext uri="{BB962C8B-B14F-4D97-AF65-F5344CB8AC3E}">
        <p14:creationId xmlns:p14="http://schemas.microsoft.com/office/powerpoint/2010/main" val="52819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eption desk in a building&#10;&#10;Description automatically generated">
            <a:extLst>
              <a:ext uri="{FF2B5EF4-FFF2-40B4-BE49-F238E27FC236}">
                <a16:creationId xmlns:a16="http://schemas.microsoft.com/office/drawing/2014/main" id="{8F9F205D-2651-5A1F-CAF3-F7E1734FE9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" y="953310"/>
            <a:ext cx="6945550" cy="4630366"/>
          </a:xfrm>
          <a:prstGeom prst="rect">
            <a:avLst/>
          </a:prstGeom>
        </p:spPr>
      </p:pic>
      <p:pic>
        <p:nvPicPr>
          <p:cNvPr id="7" name="Picture 6" descr="A staircase with carpeted stairs&#10;&#10;Description automatically generated">
            <a:extLst>
              <a:ext uri="{FF2B5EF4-FFF2-40B4-BE49-F238E27FC236}">
                <a16:creationId xmlns:a16="http://schemas.microsoft.com/office/drawing/2014/main" id="{6088402D-B52B-9002-4AC1-7EDDA84D4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77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oor and a white board&#10;&#10;Description automatically generated">
            <a:extLst>
              <a:ext uri="{FF2B5EF4-FFF2-40B4-BE49-F238E27FC236}">
                <a16:creationId xmlns:a16="http://schemas.microsoft.com/office/drawing/2014/main" id="{701585CF-1D70-8D24-50A9-8EC6C758EF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64257" cy="4442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room with a red wall and a door&#10;&#10;Description automatically generated">
            <a:extLst>
              <a:ext uri="{FF2B5EF4-FFF2-40B4-BE49-F238E27FC236}">
                <a16:creationId xmlns:a16="http://schemas.microsoft.com/office/drawing/2014/main" id="{B78D9762-ED49-4F48-66F1-A74FE1506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729" y="3862154"/>
            <a:ext cx="4493769" cy="2995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Long hallway with light on the ceiling&#10;&#10;Description automatically generated">
            <a:extLst>
              <a:ext uri="{FF2B5EF4-FFF2-40B4-BE49-F238E27FC236}">
                <a16:creationId xmlns:a16="http://schemas.microsoft.com/office/drawing/2014/main" id="{99CA636C-3CDC-9E3B-E6AD-B2A8D85FF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45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839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a door open&#10;&#10;Description automatically generated">
            <a:extLst>
              <a:ext uri="{FF2B5EF4-FFF2-40B4-BE49-F238E27FC236}">
                <a16:creationId xmlns:a16="http://schemas.microsoft.com/office/drawing/2014/main" id="{5AD476E7-4CAE-AA8F-E6B0-373F1542F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866"/>
            <a:ext cx="4961917" cy="3307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F7DB5-1452-EAB2-3109-C50C8CB43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60" y="111866"/>
            <a:ext cx="2999362" cy="4499043"/>
          </a:xfrm>
          <a:prstGeom prst="rect">
            <a:avLst/>
          </a:prstGeom>
        </p:spPr>
      </p:pic>
      <p:pic>
        <p:nvPicPr>
          <p:cNvPr id="5" name="Picture 4" descr="A room with a white board&#10;&#10;Description automatically generated">
            <a:extLst>
              <a:ext uri="{FF2B5EF4-FFF2-40B4-BE49-F238E27FC236}">
                <a16:creationId xmlns:a16="http://schemas.microsoft.com/office/drawing/2014/main" id="{FFA2F546-4EBA-C7D1-342B-12C02E4D3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621" y="111866"/>
            <a:ext cx="4044273" cy="3167434"/>
          </a:xfrm>
          <a:prstGeom prst="rect">
            <a:avLst/>
          </a:prstGeom>
        </p:spPr>
      </p:pic>
      <p:pic>
        <p:nvPicPr>
          <p:cNvPr id="8" name="Picture 7" descr="A room with a wood floor and ceiling&#10;&#10;Description automatically generated">
            <a:extLst>
              <a:ext uri="{FF2B5EF4-FFF2-40B4-BE49-F238E27FC236}">
                <a16:creationId xmlns:a16="http://schemas.microsoft.com/office/drawing/2014/main" id="{EBF2C1CB-64BE-FA4E-A3DD-770F2053B3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00" y="3550055"/>
            <a:ext cx="4794118" cy="3196079"/>
          </a:xfrm>
          <a:prstGeom prst="rect">
            <a:avLst/>
          </a:prstGeom>
        </p:spPr>
      </p:pic>
      <p:pic>
        <p:nvPicPr>
          <p:cNvPr id="10" name="Picture 9" descr="A room with a window and a door&#10;&#10;Description automatically generated">
            <a:extLst>
              <a:ext uri="{FF2B5EF4-FFF2-40B4-BE49-F238E27FC236}">
                <a16:creationId xmlns:a16="http://schemas.microsoft.com/office/drawing/2014/main" id="{A28F5D9F-F6F8-A68F-E16A-829517DF18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81" y="3550055"/>
            <a:ext cx="4794119" cy="319607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4943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brick walls and a wood floor&#10;&#10;Description automatically generated">
            <a:extLst>
              <a:ext uri="{FF2B5EF4-FFF2-40B4-BE49-F238E27FC236}">
                <a16:creationId xmlns:a16="http://schemas.microsoft.com/office/drawing/2014/main" id="{EC807804-1A13-98A0-33B3-272B6310B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243" y="427840"/>
            <a:ext cx="5570291" cy="4321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room with wood floors and white walls&#10;&#10;Description automatically generated">
            <a:extLst>
              <a:ext uri="{FF2B5EF4-FFF2-40B4-BE49-F238E27FC236}">
                <a16:creationId xmlns:a16="http://schemas.microsoft.com/office/drawing/2014/main" id="{273B29AB-E336-D314-2EDC-5A2FF2ADF3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59854" cy="3973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room with wood floors and ceiling beams&#10;&#10;Description automatically generated">
            <a:extLst>
              <a:ext uri="{FF2B5EF4-FFF2-40B4-BE49-F238E27FC236}">
                <a16:creationId xmlns:a16="http://schemas.microsoft.com/office/drawing/2014/main" id="{938511F6-55F6-F90D-CAC9-068C3EC643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758" y="3372374"/>
            <a:ext cx="4647502" cy="3485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064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llway with a light from the ceiling&#10;&#10;Description automatically generated">
            <a:extLst>
              <a:ext uri="{FF2B5EF4-FFF2-40B4-BE49-F238E27FC236}">
                <a16:creationId xmlns:a16="http://schemas.microsoft.com/office/drawing/2014/main" id="{7ED1887B-AB3B-438D-FF80-70A4D90F5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871"/>
            <a:ext cx="6799315" cy="5489496"/>
          </a:xfrm>
          <a:prstGeom prst="rect">
            <a:avLst/>
          </a:prstGeom>
        </p:spPr>
      </p:pic>
      <p:pic>
        <p:nvPicPr>
          <p:cNvPr id="3" name="Picture 2" descr="A long hallway with white walls and dark carpet&#10;&#10;Description automatically generated">
            <a:extLst>
              <a:ext uri="{FF2B5EF4-FFF2-40B4-BE49-F238E27FC236}">
                <a16:creationId xmlns:a16="http://schemas.microsoft.com/office/drawing/2014/main" id="{4B68AA9F-827E-C670-3398-3D0CA3EBD9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723" y="2419636"/>
            <a:ext cx="3328773" cy="4438364"/>
          </a:xfrm>
          <a:prstGeom prst="rect">
            <a:avLst/>
          </a:prstGeom>
        </p:spPr>
      </p:pic>
      <p:pic>
        <p:nvPicPr>
          <p:cNvPr id="5" name="Picture 4" descr="A room with a few windows&#10;&#10;Description automatically generated">
            <a:extLst>
              <a:ext uri="{FF2B5EF4-FFF2-40B4-BE49-F238E27FC236}">
                <a16:creationId xmlns:a16="http://schemas.microsoft.com/office/drawing/2014/main" id="{E96474E5-570A-DBFC-5FBC-20641E7848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059" y="128187"/>
            <a:ext cx="3662941" cy="48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49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23</Words>
  <Application>Microsoft Office PowerPoint</Application>
  <PresentationFormat>Widescreen</PresentationFormat>
  <Paragraphs>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Ion</vt:lpstr>
      <vt:lpstr>Spokane Brewing &amp; Malting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Spokane Brewing &amp; Malting</dc:title>
  <dc:creator>Benzie, Ryan</dc:creator>
  <cp:lastModifiedBy>Duvall, Megan</cp:lastModifiedBy>
  <cp:revision>6</cp:revision>
  <dcterms:created xsi:type="dcterms:W3CDTF">2023-03-09T16:24:38Z</dcterms:created>
  <dcterms:modified xsi:type="dcterms:W3CDTF">2024-10-05T00:04:36Z</dcterms:modified>
</cp:coreProperties>
</file>