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257" r:id="rId3"/>
    <p:sldId id="284" r:id="rId4"/>
    <p:sldId id="285" r:id="rId5"/>
    <p:sldId id="288" r:id="rId6"/>
    <p:sldId id="286" r:id="rId7"/>
    <p:sldId id="287" r:id="rId8"/>
    <p:sldId id="274" r:id="rId9"/>
    <p:sldId id="275" r:id="rId10"/>
    <p:sldId id="281" r:id="rId11"/>
    <p:sldId id="279" r:id="rId12"/>
    <p:sldId id="282" r:id="rId13"/>
    <p:sldId id="290" r:id="rId14"/>
    <p:sldId id="291" r:id="rId15"/>
    <p:sldId id="292" r:id="rId16"/>
    <p:sldId id="293" r:id="rId17"/>
    <p:sldId id="259" r:id="rId18"/>
    <p:sldId id="28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1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78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03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0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52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0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9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8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6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39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236DFA-B78E-B694-17EE-7D0763DBA6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287" y="10"/>
            <a:ext cx="7552267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D4F344-F75C-04C0-114F-ABBA31327449}"/>
              </a:ext>
            </a:extLst>
          </p:cNvPr>
          <p:cNvSpPr txBox="1">
            <a:spLocks/>
          </p:cNvSpPr>
          <p:nvPr/>
        </p:nvSpPr>
        <p:spPr>
          <a:xfrm>
            <a:off x="7663990" y="594675"/>
            <a:ext cx="4594533" cy="3352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/>
              <a:t>Fred  and Winifred Wright House &amp; Garage</a:t>
            </a:r>
            <a:endParaRPr lang="en-US" sz="44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3E3CEAB-543D-551B-54C1-2D57F98BF028}"/>
              </a:ext>
            </a:extLst>
          </p:cNvPr>
          <p:cNvSpPr txBox="1">
            <a:spLocks/>
          </p:cNvSpPr>
          <p:nvPr/>
        </p:nvSpPr>
        <p:spPr>
          <a:xfrm>
            <a:off x="7933038" y="4206876"/>
            <a:ext cx="3660084" cy="16459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FFFFFF"/>
                </a:solidFill>
              </a:rPr>
              <a:t>507 W 14</a:t>
            </a:r>
            <a:r>
              <a:rPr lang="en-US" b="1" baseline="30000">
                <a:solidFill>
                  <a:srgbClr val="FFFFFF"/>
                </a:solidFill>
              </a:rPr>
              <a:t>th</a:t>
            </a:r>
            <a:r>
              <a:rPr lang="en-US" b="1">
                <a:solidFill>
                  <a:srgbClr val="FFFFFF"/>
                </a:solidFill>
              </a:rPr>
              <a:t> Avenue</a:t>
            </a:r>
          </a:p>
          <a:p>
            <a:r>
              <a:rPr lang="en-US" b="1">
                <a:solidFill>
                  <a:srgbClr val="FFFFFF"/>
                </a:solidFill>
              </a:rPr>
              <a:t>Residential </a:t>
            </a:r>
          </a:p>
          <a:p>
            <a:r>
              <a:rPr lang="en-US" b="1">
                <a:solidFill>
                  <a:srgbClr val="FFFFFF"/>
                </a:solidFill>
              </a:rPr>
              <a:t>Special Valuation Application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76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red door&#10;&#10;Description automatically generated">
            <a:extLst>
              <a:ext uri="{FF2B5EF4-FFF2-40B4-BE49-F238E27FC236}">
                <a16:creationId xmlns:a16="http://schemas.microsoft.com/office/drawing/2014/main" id="{EF95DA89-874C-5CC7-7305-3168545FF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E25B0F-2D46-35DF-0F37-BBAC5190D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10" y="4138999"/>
            <a:ext cx="3280528" cy="2460396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95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ouse with a brick chimney&#10;&#10;Description automatically generated">
            <a:extLst>
              <a:ext uri="{FF2B5EF4-FFF2-40B4-BE49-F238E27FC236}">
                <a16:creationId xmlns:a16="http://schemas.microsoft.com/office/drawing/2014/main" id="{299636C4-E66F-8531-9FA9-F3367C6A38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A house with a fence and trees&#10;&#10;Description automatically generated">
            <a:extLst>
              <a:ext uri="{FF2B5EF4-FFF2-40B4-BE49-F238E27FC236}">
                <a16:creationId xmlns:a16="http://schemas.microsoft.com/office/drawing/2014/main" id="{963CED26-590E-735D-2620-35666F48D9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004" y="601579"/>
            <a:ext cx="5086952" cy="565484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64562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rage with a driveway and a fence&#10;&#10;Description automatically generated">
            <a:extLst>
              <a:ext uri="{FF2B5EF4-FFF2-40B4-BE49-F238E27FC236}">
                <a16:creationId xmlns:a16="http://schemas.microsoft.com/office/drawing/2014/main" id="{408A1006-2E75-0BE3-A340-9FA4763C8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5" r="22688"/>
          <a:stretch/>
        </p:blipFill>
        <p:spPr>
          <a:xfrm>
            <a:off x="-86622" y="-1"/>
            <a:ext cx="6096000" cy="6857990"/>
          </a:xfrm>
          <a:prstGeom prst="rect">
            <a:avLst/>
          </a:prstGeom>
        </p:spPr>
      </p:pic>
      <p:pic>
        <p:nvPicPr>
          <p:cNvPr id="3" name="Picture 2" descr="A house in the woods&#10;&#10;Description automatically generated">
            <a:extLst>
              <a:ext uri="{FF2B5EF4-FFF2-40B4-BE49-F238E27FC236}">
                <a16:creationId xmlns:a16="http://schemas.microsoft.com/office/drawing/2014/main" id="{14C27F96-B284-0665-7282-381723B4F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5715004" y="381000"/>
            <a:ext cx="6858000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42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9FCDD-809F-EE34-0880-5F507A13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56" y="2110220"/>
            <a:ext cx="10772775" cy="1658198"/>
          </a:xfrm>
        </p:spPr>
        <p:txBody>
          <a:bodyPr/>
          <a:lstStyle/>
          <a:p>
            <a:pPr algn="ctr"/>
            <a:r>
              <a:rPr lang="en-US" b="1" dirty="0"/>
              <a:t>Interior Improvements</a:t>
            </a:r>
          </a:p>
        </p:txBody>
      </p:sp>
    </p:spTree>
    <p:extLst>
      <p:ext uri="{BB962C8B-B14F-4D97-AF65-F5344CB8AC3E}">
        <p14:creationId xmlns:p14="http://schemas.microsoft.com/office/powerpoint/2010/main" val="3237540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6F180-6709-30E2-2D8F-868445130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85" y="-214989"/>
            <a:ext cx="10772775" cy="1658198"/>
          </a:xfrm>
        </p:spPr>
        <p:txBody>
          <a:bodyPr>
            <a:normAutofit/>
          </a:bodyPr>
          <a:lstStyle/>
          <a:p>
            <a:r>
              <a:rPr lang="en-US" sz="4000" b="1" dirty="0"/>
              <a:t>Before</a:t>
            </a:r>
          </a:p>
        </p:txBody>
      </p:sp>
      <p:pic>
        <p:nvPicPr>
          <p:cNvPr id="5" name="Picture 4" descr="A bathroom with a mirror and toilet&#10;&#10;Description automatically generated">
            <a:extLst>
              <a:ext uri="{FF2B5EF4-FFF2-40B4-BE49-F238E27FC236}">
                <a16:creationId xmlns:a16="http://schemas.microsoft.com/office/drawing/2014/main" id="{836C29FC-DA55-7CCC-E525-E1708671A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477" y="867267"/>
            <a:ext cx="4493051" cy="59907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 descr="A bathroom with a sink and a toilet&#10;&#10;Description automatically generated">
            <a:extLst>
              <a:ext uri="{FF2B5EF4-FFF2-40B4-BE49-F238E27FC236}">
                <a16:creationId xmlns:a16="http://schemas.microsoft.com/office/drawing/2014/main" id="{1B746CAF-D523-907B-48E7-AE4FF1F792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5498" r="5112"/>
          <a:stretch/>
        </p:blipFill>
        <p:spPr>
          <a:xfrm>
            <a:off x="6617616" y="214596"/>
            <a:ext cx="5461262" cy="541791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06405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athroom with a mirror and sink&#10;&#10;Description automatically generated">
            <a:extLst>
              <a:ext uri="{FF2B5EF4-FFF2-40B4-BE49-F238E27FC236}">
                <a16:creationId xmlns:a16="http://schemas.microsoft.com/office/drawing/2014/main" id="{E590BF76-BB2A-1E22-9BD5-967D6CE4B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95" y="0"/>
            <a:ext cx="5308620" cy="6858000"/>
          </a:xfrm>
          <a:prstGeom prst="rect">
            <a:avLst/>
          </a:prstGeom>
        </p:spPr>
      </p:pic>
      <p:pic>
        <p:nvPicPr>
          <p:cNvPr id="7" name="Picture 6" descr="A wooden cabinet on a wall&#10;&#10;Description automatically generated">
            <a:extLst>
              <a:ext uri="{FF2B5EF4-FFF2-40B4-BE49-F238E27FC236}">
                <a16:creationId xmlns:a16="http://schemas.microsoft.com/office/drawing/2014/main" id="{C8D82F49-EF1C-F636-4B2C-DA8CC97E8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4" y="0"/>
            <a:ext cx="53247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36F180-6709-30E2-2D8F-868445130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29" y="-318684"/>
            <a:ext cx="10772775" cy="165819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50794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athroom with a mirror and sink&#10;&#10;Description automatically generated">
            <a:extLst>
              <a:ext uri="{FF2B5EF4-FFF2-40B4-BE49-F238E27FC236}">
                <a16:creationId xmlns:a16="http://schemas.microsoft.com/office/drawing/2014/main" id="{A4CA0B4D-B252-F7F9-D1AC-F38D804C1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Picture 5" descr="A bathroom with a sink and a mirror&#10;&#10;Description automatically generated">
            <a:extLst>
              <a:ext uri="{FF2B5EF4-FFF2-40B4-BE49-F238E27FC236}">
                <a16:creationId xmlns:a16="http://schemas.microsoft.com/office/drawing/2014/main" id="{2C17F92C-15E4-3375-549D-0C01AFFD5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782" y="0"/>
            <a:ext cx="3199222" cy="4265629"/>
          </a:xfrm>
          <a:prstGeom prst="rect">
            <a:avLst/>
          </a:prstGeom>
        </p:spPr>
      </p:pic>
      <p:pic>
        <p:nvPicPr>
          <p:cNvPr id="8" name="Picture 7" descr="A door with a towel on it&#10;&#10;Description automatically generated">
            <a:extLst>
              <a:ext uri="{FF2B5EF4-FFF2-40B4-BE49-F238E27FC236}">
                <a16:creationId xmlns:a16="http://schemas.microsoft.com/office/drawing/2014/main" id="{6E5FBA08-1EF2-55CB-E348-A6FAAE55A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179" y="8110"/>
            <a:ext cx="3304115" cy="42575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9BE5408-B385-3349-5C8C-127BD3432290}"/>
              </a:ext>
            </a:extLst>
          </p:cNvPr>
          <p:cNvSpPr txBox="1">
            <a:spLocks/>
          </p:cNvSpPr>
          <p:nvPr/>
        </p:nvSpPr>
        <p:spPr>
          <a:xfrm>
            <a:off x="3167781" y="4881700"/>
            <a:ext cx="10772775" cy="1658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219406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bathroom with a tub and a bathtub&#10;&#10;Description automatically generated">
            <a:extLst>
              <a:ext uri="{FF2B5EF4-FFF2-40B4-BE49-F238E27FC236}">
                <a16:creationId xmlns:a16="http://schemas.microsoft.com/office/drawing/2014/main" id="{A11437BA-E59B-8118-8E17-2A4EEAF199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1644" y="1672893"/>
            <a:ext cx="4279392" cy="320954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42EBD9E-7C0E-D294-077E-FC7AB6154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4621" y="1137969"/>
            <a:ext cx="3202757" cy="427034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520C531-E751-6784-B137-F4A6BC265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887" y="1137968"/>
            <a:ext cx="3209545" cy="42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fence and a fenced yard&#10;&#10;Description automatically generated">
            <a:extLst>
              <a:ext uri="{FF2B5EF4-FFF2-40B4-BE49-F238E27FC236}">
                <a16:creationId xmlns:a16="http://schemas.microsoft.com/office/drawing/2014/main" id="{24FBC43C-5659-83DF-0684-E723F613A1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7" b="19678"/>
          <a:stretch/>
        </p:blipFill>
        <p:spPr>
          <a:xfrm>
            <a:off x="547036" y="0"/>
            <a:ext cx="11097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29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3F512D-D64E-027D-2FD8-A40D34E8F3BA}"/>
              </a:ext>
            </a:extLst>
          </p:cNvPr>
          <p:cNvSpPr txBox="1"/>
          <p:nvPr/>
        </p:nvSpPr>
        <p:spPr>
          <a:xfrm>
            <a:off x="1613607" y="5847625"/>
            <a:ext cx="5173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507 W 14</a:t>
            </a:r>
            <a:r>
              <a:rPr lang="en-US" sz="3200" b="1" baseline="30000" dirty="0">
                <a:solidFill>
                  <a:schemeClr val="bg1"/>
                </a:solidFill>
              </a:rPr>
              <a:t>th</a:t>
            </a:r>
            <a:r>
              <a:rPr lang="en-US" sz="3200" b="1" dirty="0">
                <a:solidFill>
                  <a:schemeClr val="bg1"/>
                </a:solidFill>
              </a:rPr>
              <a:t> Avenue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A55F92-7EF4-6907-3D4D-CFBC61215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008" y="256002"/>
            <a:ext cx="9811352" cy="549884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29872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9FCDD-809F-EE34-0880-5F507A13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56" y="2110220"/>
            <a:ext cx="10772775" cy="1658198"/>
          </a:xfrm>
        </p:spPr>
        <p:txBody>
          <a:bodyPr/>
          <a:lstStyle/>
          <a:p>
            <a:pPr algn="ctr"/>
            <a:r>
              <a:rPr lang="en-US" b="1" dirty="0"/>
              <a:t>Exterior Improvements</a:t>
            </a:r>
          </a:p>
        </p:txBody>
      </p:sp>
    </p:spTree>
    <p:extLst>
      <p:ext uri="{BB962C8B-B14F-4D97-AF65-F5344CB8AC3E}">
        <p14:creationId xmlns:p14="http://schemas.microsoft.com/office/powerpoint/2010/main" val="2888526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6F180-6709-30E2-2D8F-868445130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85" y="-214989"/>
            <a:ext cx="10772775" cy="1658198"/>
          </a:xfrm>
        </p:spPr>
        <p:txBody>
          <a:bodyPr>
            <a:normAutofit/>
          </a:bodyPr>
          <a:lstStyle/>
          <a:p>
            <a:r>
              <a:rPr lang="en-US" sz="4000" b="1" dirty="0"/>
              <a:t>Before</a:t>
            </a:r>
          </a:p>
        </p:txBody>
      </p:sp>
      <p:pic>
        <p:nvPicPr>
          <p:cNvPr id="4" name="Picture 3" descr="A house with a lawn and a driveway&#10;&#10;Description automatically generated">
            <a:extLst>
              <a:ext uri="{FF2B5EF4-FFF2-40B4-BE49-F238E27FC236}">
                <a16:creationId xmlns:a16="http://schemas.microsoft.com/office/drawing/2014/main" id="{28DB8165-21D3-1BB4-82B6-3B7D8AFA3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209"/>
            <a:ext cx="6923311" cy="519248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A house with a roof&#10;&#10;Description automatically generated">
            <a:extLst>
              <a:ext uri="{FF2B5EF4-FFF2-40B4-BE49-F238E27FC236}">
                <a16:creationId xmlns:a16="http://schemas.microsoft.com/office/drawing/2014/main" id="{38297A58-124B-DC50-431E-1216795CB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344" y="3096264"/>
            <a:ext cx="4475669" cy="38456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A brick chimney on a house&#10;&#10;Description automatically generated">
            <a:extLst>
              <a:ext uri="{FF2B5EF4-FFF2-40B4-BE49-F238E27FC236}">
                <a16:creationId xmlns:a16="http://schemas.microsoft.com/office/drawing/2014/main" id="{891CB3B4-218B-43EC-4E4E-C25001B62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399" y="0"/>
            <a:ext cx="2871889" cy="382918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88569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0D01A-C6F4-C674-D420-231DEC135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74" y="-104475"/>
            <a:ext cx="10772775" cy="1658198"/>
          </a:xfrm>
        </p:spPr>
        <p:txBody>
          <a:bodyPr>
            <a:normAutofit/>
          </a:bodyPr>
          <a:lstStyle/>
          <a:p>
            <a:r>
              <a:rPr lang="en-US" sz="4000" b="1" dirty="0"/>
              <a:t>During</a:t>
            </a:r>
            <a:endParaRPr lang="en-US" sz="4400" b="1" dirty="0"/>
          </a:p>
        </p:txBody>
      </p:sp>
      <p:pic>
        <p:nvPicPr>
          <p:cNvPr id="4" name="Picture 3" descr="A grey house with a red door&#10;&#10;Description automatically generated">
            <a:extLst>
              <a:ext uri="{FF2B5EF4-FFF2-40B4-BE49-F238E27FC236}">
                <a16:creationId xmlns:a16="http://schemas.microsoft.com/office/drawing/2014/main" id="{09CE7CDC-8D0C-71CB-5892-A29B2005C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233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10438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8836-4539-A377-E659-BE57413FF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09" y="231086"/>
            <a:ext cx="1934974" cy="893039"/>
          </a:xfrm>
        </p:spPr>
        <p:txBody>
          <a:bodyPr>
            <a:normAutofit/>
          </a:bodyPr>
          <a:lstStyle/>
          <a:p>
            <a:r>
              <a:rPr lang="en-US" sz="4000" b="1" dirty="0"/>
              <a:t>During</a:t>
            </a:r>
          </a:p>
        </p:txBody>
      </p:sp>
      <p:pic>
        <p:nvPicPr>
          <p:cNvPr id="4" name="Picture 3" descr="A house with a roof&#10;&#10;Description automatically generated">
            <a:extLst>
              <a:ext uri="{FF2B5EF4-FFF2-40B4-BE49-F238E27FC236}">
                <a16:creationId xmlns:a16="http://schemas.microsoft.com/office/drawing/2014/main" id="{D21B6619-5727-65CF-946A-B475B6A1F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72" y="124905"/>
            <a:ext cx="4405460" cy="330409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A view of a roof of a building&#10;&#10;Description automatically generated">
            <a:extLst>
              <a:ext uri="{FF2B5EF4-FFF2-40B4-BE49-F238E27FC236}">
                <a16:creationId xmlns:a16="http://schemas.microsoft.com/office/drawing/2014/main" id="{E0EE059A-2111-D09B-672C-399494ECF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25" y="3541126"/>
            <a:ext cx="6438507" cy="32521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A building with wood beams on the roof&#10;&#10;Description automatically generated with medium confidence">
            <a:extLst>
              <a:ext uri="{FF2B5EF4-FFF2-40B4-BE49-F238E27FC236}">
                <a16:creationId xmlns:a16="http://schemas.microsoft.com/office/drawing/2014/main" id="{31D64DE7-33C4-7C1A-7451-0C805AF59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04" y="121820"/>
            <a:ext cx="3862400" cy="33071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 descr="A roof gutter on a house&#10;&#10;Description automatically generated">
            <a:extLst>
              <a:ext uri="{FF2B5EF4-FFF2-40B4-BE49-F238E27FC236}">
                <a16:creationId xmlns:a16="http://schemas.microsoft.com/office/drawing/2014/main" id="{6949E144-3F28-F7DA-6616-7818521CE8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5"/>
          <a:stretch/>
        </p:blipFill>
        <p:spPr>
          <a:xfrm>
            <a:off x="6866145" y="3605873"/>
            <a:ext cx="4572000" cy="312262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70307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8836-4539-A377-E659-BE57413FF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23" y="208530"/>
            <a:ext cx="1960141" cy="976929"/>
          </a:xfrm>
        </p:spPr>
        <p:txBody>
          <a:bodyPr>
            <a:normAutofit/>
          </a:bodyPr>
          <a:lstStyle/>
          <a:p>
            <a:r>
              <a:rPr lang="en-US" sz="4000" b="1" dirty="0"/>
              <a:t>During</a:t>
            </a:r>
          </a:p>
        </p:txBody>
      </p:sp>
      <p:pic>
        <p:nvPicPr>
          <p:cNvPr id="5" name="Picture 4" descr="A house with snow and cars parked on the side&#10;&#10;Description automatically generated">
            <a:extLst>
              <a:ext uri="{FF2B5EF4-FFF2-40B4-BE49-F238E27FC236}">
                <a16:creationId xmlns:a16="http://schemas.microsoft.com/office/drawing/2014/main" id="{A81AE68F-8978-7094-0068-141DABC6B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 descr="A small garage with a garage door&#10;&#10;Description automatically generated">
            <a:extLst>
              <a:ext uri="{FF2B5EF4-FFF2-40B4-BE49-F238E27FC236}">
                <a16:creationId xmlns:a16="http://schemas.microsoft.com/office/drawing/2014/main" id="{7E1A0E08-5533-703F-7A36-AD3A8E06A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86" y="0"/>
            <a:ext cx="4464525" cy="368025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 descr="A house with a railing&#10;&#10;Description automatically generated">
            <a:extLst>
              <a:ext uri="{FF2B5EF4-FFF2-40B4-BE49-F238E27FC236}">
                <a16:creationId xmlns:a16="http://schemas.microsoft.com/office/drawing/2014/main" id="{B6F2FD3B-AECB-1A26-96A9-8FD3350EE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846"/>
            <a:ext cx="5436481" cy="351015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94768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B39BBA-862E-DD59-F618-C20A85BADE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1373" y="0"/>
            <a:ext cx="92306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50261-39FE-7B5A-587A-174A3ABFD31E}"/>
              </a:ext>
            </a:extLst>
          </p:cNvPr>
          <p:cNvSpPr txBox="1">
            <a:spLocks/>
          </p:cNvSpPr>
          <p:nvPr/>
        </p:nvSpPr>
        <p:spPr>
          <a:xfrm>
            <a:off x="363609" y="231086"/>
            <a:ext cx="1960141" cy="9769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After</a:t>
            </a:r>
          </a:p>
        </p:txBody>
      </p:sp>
      <p:pic>
        <p:nvPicPr>
          <p:cNvPr id="4" name="Picture 3" descr="A house with a lawn and a driveway&#10;&#10;Description automatically generated">
            <a:extLst>
              <a:ext uri="{FF2B5EF4-FFF2-40B4-BE49-F238E27FC236}">
                <a16:creationId xmlns:a16="http://schemas.microsoft.com/office/drawing/2014/main" id="{816808C1-7D19-A59E-7DBD-88132B427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0" y="3740083"/>
            <a:ext cx="3302524" cy="247689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5932C84-3737-C876-26B4-0374B486584A}"/>
              </a:ext>
            </a:extLst>
          </p:cNvPr>
          <p:cNvSpPr txBox="1">
            <a:spLocks/>
          </p:cNvSpPr>
          <p:nvPr/>
        </p:nvSpPr>
        <p:spPr>
          <a:xfrm>
            <a:off x="79537" y="3251618"/>
            <a:ext cx="1960141" cy="9769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Before:</a:t>
            </a:r>
          </a:p>
        </p:txBody>
      </p:sp>
    </p:spTree>
    <p:extLst>
      <p:ext uri="{BB962C8B-B14F-4D97-AF65-F5344CB8AC3E}">
        <p14:creationId xmlns:p14="http://schemas.microsoft.com/office/powerpoint/2010/main" val="30987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gate&#10;&#10;Description automatically generated">
            <a:extLst>
              <a:ext uri="{FF2B5EF4-FFF2-40B4-BE49-F238E27FC236}">
                <a16:creationId xmlns:a16="http://schemas.microsoft.com/office/drawing/2014/main" id="{DF6C0D27-D4BF-6AC5-EAC5-7758552FF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495" y="0"/>
            <a:ext cx="5278374" cy="6858000"/>
          </a:xfrm>
          <a:prstGeom prst="rect">
            <a:avLst/>
          </a:prstGeom>
        </p:spPr>
      </p:pic>
      <p:pic>
        <p:nvPicPr>
          <p:cNvPr id="6" name="Picture 5" descr="A small gray house with a garage and a driveway&#10;&#10;Description automatically generated">
            <a:extLst>
              <a:ext uri="{FF2B5EF4-FFF2-40B4-BE49-F238E27FC236}">
                <a16:creationId xmlns:a16="http://schemas.microsoft.com/office/drawing/2014/main" id="{FC49465A-643F-7A89-BBEA-181C836D5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8" y="70700"/>
            <a:ext cx="6466788" cy="485009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A0267EF-501E-4415-88B4-1A1564A07520}"/>
              </a:ext>
            </a:extLst>
          </p:cNvPr>
          <p:cNvSpPr txBox="1">
            <a:spLocks/>
          </p:cNvSpPr>
          <p:nvPr/>
        </p:nvSpPr>
        <p:spPr>
          <a:xfrm>
            <a:off x="202131" y="5142450"/>
            <a:ext cx="1960141" cy="9769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336243274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389</TotalTime>
  <Words>34</Words>
  <Application>Microsoft Office PowerPoint</Application>
  <PresentationFormat>Widescreen</PresentationFormat>
  <Paragraphs>17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 Light</vt:lpstr>
      <vt:lpstr>Metropolitan</vt:lpstr>
      <vt:lpstr>PowerPoint Presentation</vt:lpstr>
      <vt:lpstr>PowerPoint Presentation</vt:lpstr>
      <vt:lpstr>Exterior Improvements</vt:lpstr>
      <vt:lpstr>Before</vt:lpstr>
      <vt:lpstr>During</vt:lpstr>
      <vt:lpstr>During</vt:lpstr>
      <vt:lpstr>During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Interior Improvements</vt:lpstr>
      <vt:lpstr>Before</vt:lpstr>
      <vt:lpstr>After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Judge Blake House</dc:title>
  <dc:creator>Benzie, Ryan</dc:creator>
  <cp:lastModifiedBy>Duvall, Megan</cp:lastModifiedBy>
  <cp:revision>12</cp:revision>
  <dcterms:created xsi:type="dcterms:W3CDTF">2023-02-10T15:45:53Z</dcterms:created>
  <dcterms:modified xsi:type="dcterms:W3CDTF">2024-09-04T22:01:07Z</dcterms:modified>
</cp:coreProperties>
</file>